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44"/>
  </p:notesMasterIdLst>
  <p:sldIdLst>
    <p:sldId id="306" r:id="rId2"/>
    <p:sldId id="257" r:id="rId3"/>
    <p:sldId id="258" r:id="rId4"/>
    <p:sldId id="259" r:id="rId5"/>
    <p:sldId id="300" r:id="rId6"/>
    <p:sldId id="260" r:id="rId7"/>
    <p:sldId id="261" r:id="rId8"/>
    <p:sldId id="301" r:id="rId9"/>
    <p:sldId id="262" r:id="rId10"/>
    <p:sldId id="268" r:id="rId11"/>
    <p:sldId id="267" r:id="rId12"/>
    <p:sldId id="289" r:id="rId13"/>
    <p:sldId id="286" r:id="rId14"/>
    <p:sldId id="308" r:id="rId15"/>
    <p:sldId id="288" r:id="rId16"/>
    <p:sldId id="287" r:id="rId17"/>
    <p:sldId id="292" r:id="rId18"/>
    <p:sldId id="293" r:id="rId19"/>
    <p:sldId id="294" r:id="rId20"/>
    <p:sldId id="295" r:id="rId21"/>
    <p:sldId id="296" r:id="rId22"/>
    <p:sldId id="299" r:id="rId23"/>
    <p:sldId id="297" r:id="rId24"/>
    <p:sldId id="269" r:id="rId25"/>
    <p:sldId id="271" r:id="rId26"/>
    <p:sldId id="272" r:id="rId27"/>
    <p:sldId id="270" r:id="rId28"/>
    <p:sldId id="283" r:id="rId29"/>
    <p:sldId id="274" r:id="rId30"/>
    <p:sldId id="275" r:id="rId31"/>
    <p:sldId id="273" r:id="rId32"/>
    <p:sldId id="278" r:id="rId33"/>
    <p:sldId id="280" r:id="rId34"/>
    <p:sldId id="279" r:id="rId35"/>
    <p:sldId id="263" r:id="rId36"/>
    <p:sldId id="264" r:id="rId37"/>
    <p:sldId id="265" r:id="rId38"/>
    <p:sldId id="284" r:id="rId39"/>
    <p:sldId id="285" r:id="rId40"/>
    <p:sldId id="290" r:id="rId41"/>
    <p:sldId id="291" r:id="rId42"/>
    <p:sldId id="302"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4620" autoAdjust="0"/>
  </p:normalViewPr>
  <p:slideViewPr>
    <p:cSldViewPr snapToGrid="0">
      <p:cViewPr varScale="1">
        <p:scale>
          <a:sx n="63" d="100"/>
          <a:sy n="63" d="100"/>
        </p:scale>
        <p:origin x="-132" y="-2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1F5B19-CDDC-4BEB-8B2C-472E045E244F}" type="doc">
      <dgm:prSet loTypeId="urn:microsoft.com/office/officeart/2005/8/layout/default#1" loCatId="list" qsTypeId="urn:microsoft.com/office/officeart/2005/8/quickstyle/simple1" qsCatId="simple" csTypeId="urn:microsoft.com/office/officeart/2005/8/colors/colorful2" csCatId="colorful"/>
      <dgm:spPr/>
      <dgm:t>
        <a:bodyPr/>
        <a:lstStyle/>
        <a:p>
          <a:endParaRPr lang="en-US"/>
        </a:p>
      </dgm:t>
    </dgm:pt>
    <dgm:pt modelId="{DAF1E82B-6540-4F35-885D-0EB258F7DD18}">
      <dgm:prSet/>
      <dgm:spPr/>
      <dgm:t>
        <a:bodyPr/>
        <a:lstStyle/>
        <a:p>
          <a:r>
            <a:rPr lang="pl-PL"/>
            <a:t>Brak zidentyfikowanych produktów lokalnych</a:t>
          </a:r>
          <a:endParaRPr lang="en-US"/>
        </a:p>
      </dgm:t>
    </dgm:pt>
    <dgm:pt modelId="{937AED82-76A7-43BC-8582-59CB733104DE}" type="parTrans" cxnId="{B904245C-6BA7-46EA-80F7-C322CF07089E}">
      <dgm:prSet/>
      <dgm:spPr/>
      <dgm:t>
        <a:bodyPr/>
        <a:lstStyle/>
        <a:p>
          <a:endParaRPr lang="en-US"/>
        </a:p>
      </dgm:t>
    </dgm:pt>
    <dgm:pt modelId="{13DAA276-5065-4215-8C42-31510CE5713B}" type="sibTrans" cxnId="{B904245C-6BA7-46EA-80F7-C322CF07089E}">
      <dgm:prSet/>
      <dgm:spPr/>
      <dgm:t>
        <a:bodyPr/>
        <a:lstStyle/>
        <a:p>
          <a:endParaRPr lang="en-US"/>
        </a:p>
      </dgm:t>
    </dgm:pt>
    <dgm:pt modelId="{5785E34E-B0DD-48EA-8904-CFE173E42795}">
      <dgm:prSet/>
      <dgm:spPr/>
      <dgm:t>
        <a:bodyPr/>
        <a:lstStyle/>
        <a:p>
          <a:r>
            <a:rPr lang="pl-PL"/>
            <a:t>Niska świadomość społeczna dotycząca produktów lokalnych, lokalnych tradycji kulinarnych</a:t>
          </a:r>
          <a:endParaRPr lang="en-US"/>
        </a:p>
      </dgm:t>
    </dgm:pt>
    <dgm:pt modelId="{2BC22E5D-26CA-4816-B9B0-888C3B97B159}" type="parTrans" cxnId="{97069B74-7FE9-4D58-8E57-7C3E52392C4F}">
      <dgm:prSet/>
      <dgm:spPr/>
      <dgm:t>
        <a:bodyPr/>
        <a:lstStyle/>
        <a:p>
          <a:endParaRPr lang="en-US"/>
        </a:p>
      </dgm:t>
    </dgm:pt>
    <dgm:pt modelId="{39255475-D4EF-4666-82F6-92DA1D12F4B0}" type="sibTrans" cxnId="{97069B74-7FE9-4D58-8E57-7C3E52392C4F}">
      <dgm:prSet/>
      <dgm:spPr/>
      <dgm:t>
        <a:bodyPr/>
        <a:lstStyle/>
        <a:p>
          <a:endParaRPr lang="en-US"/>
        </a:p>
      </dgm:t>
    </dgm:pt>
    <dgm:pt modelId="{E1BB2363-5099-4D6F-BC2C-08CDCE02745D}">
      <dgm:prSet/>
      <dgm:spPr/>
      <dgm:t>
        <a:bodyPr/>
        <a:lstStyle/>
        <a:p>
          <a:r>
            <a:rPr lang="pl-PL"/>
            <a:t>Brak współpracy między producentami, wytwórcami</a:t>
          </a:r>
          <a:endParaRPr lang="en-US"/>
        </a:p>
      </dgm:t>
    </dgm:pt>
    <dgm:pt modelId="{995D31E5-F279-43F3-BD78-498DEDAD3554}" type="parTrans" cxnId="{63B8004D-3EAD-4A27-9EB7-9CBBD4D431DF}">
      <dgm:prSet/>
      <dgm:spPr/>
      <dgm:t>
        <a:bodyPr/>
        <a:lstStyle/>
        <a:p>
          <a:endParaRPr lang="en-US"/>
        </a:p>
      </dgm:t>
    </dgm:pt>
    <dgm:pt modelId="{BFB583D9-81DB-4BC4-85CC-AA75AABACC3A}" type="sibTrans" cxnId="{63B8004D-3EAD-4A27-9EB7-9CBBD4D431DF}">
      <dgm:prSet/>
      <dgm:spPr/>
      <dgm:t>
        <a:bodyPr/>
        <a:lstStyle/>
        <a:p>
          <a:endParaRPr lang="en-US"/>
        </a:p>
      </dgm:t>
    </dgm:pt>
    <dgm:pt modelId="{228A219A-96DF-4D35-814F-A60D3F422FD0}">
      <dgm:prSet/>
      <dgm:spPr/>
      <dgm:t>
        <a:bodyPr/>
        <a:lstStyle/>
        <a:p>
          <a:r>
            <a:rPr lang="pl-PL"/>
            <a:t>Brak miejsc sprzedaży produktów lokalnych</a:t>
          </a:r>
          <a:endParaRPr lang="en-US"/>
        </a:p>
      </dgm:t>
    </dgm:pt>
    <dgm:pt modelId="{2463B1F4-6AA2-4465-8E29-D15EFF4CF572}" type="parTrans" cxnId="{A8623F85-BBC1-4D34-BB0D-D1607AC79968}">
      <dgm:prSet/>
      <dgm:spPr/>
      <dgm:t>
        <a:bodyPr/>
        <a:lstStyle/>
        <a:p>
          <a:endParaRPr lang="en-US"/>
        </a:p>
      </dgm:t>
    </dgm:pt>
    <dgm:pt modelId="{EED2374D-1EAC-4A03-9B6D-51E98F653F58}" type="sibTrans" cxnId="{A8623F85-BBC1-4D34-BB0D-D1607AC79968}">
      <dgm:prSet/>
      <dgm:spPr/>
      <dgm:t>
        <a:bodyPr/>
        <a:lstStyle/>
        <a:p>
          <a:endParaRPr lang="en-US"/>
        </a:p>
      </dgm:t>
    </dgm:pt>
    <dgm:pt modelId="{492D9332-86B9-4799-A81B-1F7E7E309CDE}">
      <dgm:prSet/>
      <dgm:spPr/>
      <dgm:t>
        <a:bodyPr/>
        <a:lstStyle/>
        <a:p>
          <a:r>
            <a:rPr lang="pl-PL"/>
            <a:t>dotychczasowa promocja regionu zostawia pole do działania dla nowych pomysłów i projektów, dotyczących promocji produktów lokalnych</a:t>
          </a:r>
          <a:endParaRPr lang="en-US"/>
        </a:p>
      </dgm:t>
    </dgm:pt>
    <dgm:pt modelId="{3F9437E4-24BB-40C0-8667-F985FDA1117D}" type="parTrans" cxnId="{AC32401E-DF8F-4144-93AF-F5CC58D1DD1C}">
      <dgm:prSet/>
      <dgm:spPr/>
      <dgm:t>
        <a:bodyPr/>
        <a:lstStyle/>
        <a:p>
          <a:endParaRPr lang="en-US"/>
        </a:p>
      </dgm:t>
    </dgm:pt>
    <dgm:pt modelId="{C7DE4452-C23B-4CC4-90D6-7D30C8FDE77B}" type="sibTrans" cxnId="{AC32401E-DF8F-4144-93AF-F5CC58D1DD1C}">
      <dgm:prSet/>
      <dgm:spPr/>
      <dgm:t>
        <a:bodyPr/>
        <a:lstStyle/>
        <a:p>
          <a:endParaRPr lang="en-US"/>
        </a:p>
      </dgm:t>
    </dgm:pt>
    <dgm:pt modelId="{1322820A-5D22-463D-83D4-CA5035B1F0F5}">
      <dgm:prSet/>
      <dgm:spPr/>
      <dgm:t>
        <a:bodyPr/>
        <a:lstStyle/>
        <a:p>
          <a:r>
            <a:rPr lang="pl-PL"/>
            <a:t>Zbyt mała ilość lokalnych imprez promujących produkty lokalne</a:t>
          </a:r>
          <a:endParaRPr lang="en-US"/>
        </a:p>
      </dgm:t>
    </dgm:pt>
    <dgm:pt modelId="{0C584215-002F-41B5-B95A-70217D6145CF}" type="parTrans" cxnId="{3F537405-D216-43F2-8267-58A036CC4E20}">
      <dgm:prSet/>
      <dgm:spPr/>
      <dgm:t>
        <a:bodyPr/>
        <a:lstStyle/>
        <a:p>
          <a:endParaRPr lang="en-US"/>
        </a:p>
      </dgm:t>
    </dgm:pt>
    <dgm:pt modelId="{25C59CF4-41BA-4BFC-989B-D4D638FB90D3}" type="sibTrans" cxnId="{3F537405-D216-43F2-8267-58A036CC4E20}">
      <dgm:prSet/>
      <dgm:spPr/>
      <dgm:t>
        <a:bodyPr/>
        <a:lstStyle/>
        <a:p>
          <a:endParaRPr lang="en-US"/>
        </a:p>
      </dgm:t>
    </dgm:pt>
    <dgm:pt modelId="{EA3804E4-E191-4E7F-B1E9-17727CF35F22}">
      <dgm:prSet/>
      <dgm:spPr/>
      <dgm:t>
        <a:bodyPr/>
        <a:lstStyle/>
        <a:p>
          <a:r>
            <a:rPr lang="pl-PL"/>
            <a:t>Brak zainteresowania ze strony producentów, wytwórców promocją produktów</a:t>
          </a:r>
          <a:endParaRPr lang="en-US"/>
        </a:p>
      </dgm:t>
    </dgm:pt>
    <dgm:pt modelId="{0DFB6146-019A-457F-A11D-0DD389FB3405}" type="parTrans" cxnId="{2BF3520C-63AE-4D3C-9859-317AEB1AF247}">
      <dgm:prSet/>
      <dgm:spPr/>
      <dgm:t>
        <a:bodyPr/>
        <a:lstStyle/>
        <a:p>
          <a:endParaRPr lang="en-US"/>
        </a:p>
      </dgm:t>
    </dgm:pt>
    <dgm:pt modelId="{4C9896DF-05E2-4E5F-A6C5-B9C984CFFB9F}" type="sibTrans" cxnId="{2BF3520C-63AE-4D3C-9859-317AEB1AF247}">
      <dgm:prSet/>
      <dgm:spPr/>
      <dgm:t>
        <a:bodyPr/>
        <a:lstStyle/>
        <a:p>
          <a:endParaRPr lang="en-US"/>
        </a:p>
      </dgm:t>
    </dgm:pt>
    <dgm:pt modelId="{3EDFA9EC-4A56-4C07-8E7A-7D22255821EE}">
      <dgm:prSet/>
      <dgm:spPr/>
      <dgm:t>
        <a:bodyPr/>
        <a:lstStyle/>
        <a:p>
          <a:r>
            <a:rPr lang="pl-PL"/>
            <a:t>Niski stan edukacji o tradycjach, kulturze regionu</a:t>
          </a:r>
          <a:endParaRPr lang="en-US"/>
        </a:p>
      </dgm:t>
    </dgm:pt>
    <dgm:pt modelId="{0CF96F23-F68E-4FC4-A960-E1BB38336542}" type="parTrans" cxnId="{158C96AA-2B8D-4F5E-A934-F1310BACCCF9}">
      <dgm:prSet/>
      <dgm:spPr/>
      <dgm:t>
        <a:bodyPr/>
        <a:lstStyle/>
        <a:p>
          <a:endParaRPr lang="en-US"/>
        </a:p>
      </dgm:t>
    </dgm:pt>
    <dgm:pt modelId="{47A762CF-BF28-4B82-AE0E-6C7012753B19}" type="sibTrans" cxnId="{158C96AA-2B8D-4F5E-A934-F1310BACCCF9}">
      <dgm:prSet/>
      <dgm:spPr/>
      <dgm:t>
        <a:bodyPr/>
        <a:lstStyle/>
        <a:p>
          <a:endParaRPr lang="en-US"/>
        </a:p>
      </dgm:t>
    </dgm:pt>
    <dgm:pt modelId="{CC991149-8BA5-48FF-895C-89EAF588CBA2}">
      <dgm:prSet/>
      <dgm:spPr/>
      <dgm:t>
        <a:bodyPr/>
        <a:lstStyle/>
        <a:p>
          <a:r>
            <a:rPr lang="pl-PL"/>
            <a:t>Potrzeba stworzenia wspólnej, mocnej, lokalnej marki</a:t>
          </a:r>
          <a:endParaRPr lang="en-US"/>
        </a:p>
      </dgm:t>
    </dgm:pt>
    <dgm:pt modelId="{F6823651-D4A0-4F7C-887C-979D19A8D23F}" type="parTrans" cxnId="{BC6E6D4C-AD32-4CDD-9A3E-A3D33CB6D14A}">
      <dgm:prSet/>
      <dgm:spPr/>
      <dgm:t>
        <a:bodyPr/>
        <a:lstStyle/>
        <a:p>
          <a:endParaRPr lang="en-US"/>
        </a:p>
      </dgm:t>
    </dgm:pt>
    <dgm:pt modelId="{42A599DE-0B23-4144-98AE-83711B61ABE9}" type="sibTrans" cxnId="{BC6E6D4C-AD32-4CDD-9A3E-A3D33CB6D14A}">
      <dgm:prSet/>
      <dgm:spPr/>
      <dgm:t>
        <a:bodyPr/>
        <a:lstStyle/>
        <a:p>
          <a:endParaRPr lang="en-US"/>
        </a:p>
      </dgm:t>
    </dgm:pt>
    <dgm:pt modelId="{04463095-3154-4CD2-B806-395A3DA51656}" type="pres">
      <dgm:prSet presAssocID="{511F5B19-CDDC-4BEB-8B2C-472E045E244F}" presName="diagram" presStyleCnt="0">
        <dgm:presLayoutVars>
          <dgm:dir/>
          <dgm:resizeHandles val="exact"/>
        </dgm:presLayoutVars>
      </dgm:prSet>
      <dgm:spPr/>
      <dgm:t>
        <a:bodyPr/>
        <a:lstStyle/>
        <a:p>
          <a:endParaRPr lang="pl-PL"/>
        </a:p>
      </dgm:t>
    </dgm:pt>
    <dgm:pt modelId="{18AFA690-C8F1-4488-A9BA-D033C7E16B95}" type="pres">
      <dgm:prSet presAssocID="{DAF1E82B-6540-4F35-885D-0EB258F7DD18}" presName="node" presStyleLbl="node1" presStyleIdx="0" presStyleCnt="9">
        <dgm:presLayoutVars>
          <dgm:bulletEnabled val="1"/>
        </dgm:presLayoutVars>
      </dgm:prSet>
      <dgm:spPr/>
      <dgm:t>
        <a:bodyPr/>
        <a:lstStyle/>
        <a:p>
          <a:endParaRPr lang="pl-PL"/>
        </a:p>
      </dgm:t>
    </dgm:pt>
    <dgm:pt modelId="{A16CB505-10C0-4FB6-86B6-2D747A94B0EF}" type="pres">
      <dgm:prSet presAssocID="{13DAA276-5065-4215-8C42-31510CE5713B}" presName="sibTrans" presStyleCnt="0"/>
      <dgm:spPr/>
    </dgm:pt>
    <dgm:pt modelId="{0AA3EFDF-4F57-4692-927B-E2CE7621BF86}" type="pres">
      <dgm:prSet presAssocID="{5785E34E-B0DD-48EA-8904-CFE173E42795}" presName="node" presStyleLbl="node1" presStyleIdx="1" presStyleCnt="9">
        <dgm:presLayoutVars>
          <dgm:bulletEnabled val="1"/>
        </dgm:presLayoutVars>
      </dgm:prSet>
      <dgm:spPr/>
      <dgm:t>
        <a:bodyPr/>
        <a:lstStyle/>
        <a:p>
          <a:endParaRPr lang="pl-PL"/>
        </a:p>
      </dgm:t>
    </dgm:pt>
    <dgm:pt modelId="{5E440EAB-A7B6-43D0-B69B-C12D4455042D}" type="pres">
      <dgm:prSet presAssocID="{39255475-D4EF-4666-82F6-92DA1D12F4B0}" presName="sibTrans" presStyleCnt="0"/>
      <dgm:spPr/>
    </dgm:pt>
    <dgm:pt modelId="{6BF03799-1B21-4B7A-A5C1-27F8D9F9CFCF}" type="pres">
      <dgm:prSet presAssocID="{E1BB2363-5099-4D6F-BC2C-08CDCE02745D}" presName="node" presStyleLbl="node1" presStyleIdx="2" presStyleCnt="9">
        <dgm:presLayoutVars>
          <dgm:bulletEnabled val="1"/>
        </dgm:presLayoutVars>
      </dgm:prSet>
      <dgm:spPr/>
      <dgm:t>
        <a:bodyPr/>
        <a:lstStyle/>
        <a:p>
          <a:endParaRPr lang="pl-PL"/>
        </a:p>
      </dgm:t>
    </dgm:pt>
    <dgm:pt modelId="{486E3EF1-A9A1-470A-9154-4BE614FE46A3}" type="pres">
      <dgm:prSet presAssocID="{BFB583D9-81DB-4BC4-85CC-AA75AABACC3A}" presName="sibTrans" presStyleCnt="0"/>
      <dgm:spPr/>
    </dgm:pt>
    <dgm:pt modelId="{C5A41BBC-FE97-49C5-A735-6763649B2628}" type="pres">
      <dgm:prSet presAssocID="{228A219A-96DF-4D35-814F-A60D3F422FD0}" presName="node" presStyleLbl="node1" presStyleIdx="3" presStyleCnt="9">
        <dgm:presLayoutVars>
          <dgm:bulletEnabled val="1"/>
        </dgm:presLayoutVars>
      </dgm:prSet>
      <dgm:spPr/>
      <dgm:t>
        <a:bodyPr/>
        <a:lstStyle/>
        <a:p>
          <a:endParaRPr lang="pl-PL"/>
        </a:p>
      </dgm:t>
    </dgm:pt>
    <dgm:pt modelId="{4F7E58B2-9128-4FB1-9440-779B614D28C8}" type="pres">
      <dgm:prSet presAssocID="{EED2374D-1EAC-4A03-9B6D-51E98F653F58}" presName="sibTrans" presStyleCnt="0"/>
      <dgm:spPr/>
    </dgm:pt>
    <dgm:pt modelId="{1AB33A4E-6F2A-4EA8-8EF5-2980C11915CE}" type="pres">
      <dgm:prSet presAssocID="{492D9332-86B9-4799-A81B-1F7E7E309CDE}" presName="node" presStyleLbl="node1" presStyleIdx="4" presStyleCnt="9">
        <dgm:presLayoutVars>
          <dgm:bulletEnabled val="1"/>
        </dgm:presLayoutVars>
      </dgm:prSet>
      <dgm:spPr/>
      <dgm:t>
        <a:bodyPr/>
        <a:lstStyle/>
        <a:p>
          <a:endParaRPr lang="pl-PL"/>
        </a:p>
      </dgm:t>
    </dgm:pt>
    <dgm:pt modelId="{B2A9EDEB-6724-4A4E-BB00-2DF8026851DF}" type="pres">
      <dgm:prSet presAssocID="{C7DE4452-C23B-4CC4-90D6-7D30C8FDE77B}" presName="sibTrans" presStyleCnt="0"/>
      <dgm:spPr/>
    </dgm:pt>
    <dgm:pt modelId="{5008792C-109C-4276-A5E9-2BD75533E781}" type="pres">
      <dgm:prSet presAssocID="{1322820A-5D22-463D-83D4-CA5035B1F0F5}" presName="node" presStyleLbl="node1" presStyleIdx="5" presStyleCnt="9">
        <dgm:presLayoutVars>
          <dgm:bulletEnabled val="1"/>
        </dgm:presLayoutVars>
      </dgm:prSet>
      <dgm:spPr/>
      <dgm:t>
        <a:bodyPr/>
        <a:lstStyle/>
        <a:p>
          <a:endParaRPr lang="pl-PL"/>
        </a:p>
      </dgm:t>
    </dgm:pt>
    <dgm:pt modelId="{6ACAC752-6CB9-4FDD-A8F5-B294A1251046}" type="pres">
      <dgm:prSet presAssocID="{25C59CF4-41BA-4BFC-989B-D4D638FB90D3}" presName="sibTrans" presStyleCnt="0"/>
      <dgm:spPr/>
    </dgm:pt>
    <dgm:pt modelId="{95B88EF9-F08C-4F1C-887F-F281ED04654E}" type="pres">
      <dgm:prSet presAssocID="{EA3804E4-E191-4E7F-B1E9-17727CF35F22}" presName="node" presStyleLbl="node1" presStyleIdx="6" presStyleCnt="9">
        <dgm:presLayoutVars>
          <dgm:bulletEnabled val="1"/>
        </dgm:presLayoutVars>
      </dgm:prSet>
      <dgm:spPr/>
      <dgm:t>
        <a:bodyPr/>
        <a:lstStyle/>
        <a:p>
          <a:endParaRPr lang="pl-PL"/>
        </a:p>
      </dgm:t>
    </dgm:pt>
    <dgm:pt modelId="{AEE07A96-4201-4E6B-B5E2-2974F8747B3A}" type="pres">
      <dgm:prSet presAssocID="{4C9896DF-05E2-4E5F-A6C5-B9C984CFFB9F}" presName="sibTrans" presStyleCnt="0"/>
      <dgm:spPr/>
    </dgm:pt>
    <dgm:pt modelId="{6F48EF9B-FA06-4C2D-99FC-16FFEAF9F89F}" type="pres">
      <dgm:prSet presAssocID="{3EDFA9EC-4A56-4C07-8E7A-7D22255821EE}" presName="node" presStyleLbl="node1" presStyleIdx="7" presStyleCnt="9">
        <dgm:presLayoutVars>
          <dgm:bulletEnabled val="1"/>
        </dgm:presLayoutVars>
      </dgm:prSet>
      <dgm:spPr/>
      <dgm:t>
        <a:bodyPr/>
        <a:lstStyle/>
        <a:p>
          <a:endParaRPr lang="pl-PL"/>
        </a:p>
      </dgm:t>
    </dgm:pt>
    <dgm:pt modelId="{A4D00B4F-3E8E-47DE-B377-18445CE28067}" type="pres">
      <dgm:prSet presAssocID="{47A762CF-BF28-4B82-AE0E-6C7012753B19}" presName="sibTrans" presStyleCnt="0"/>
      <dgm:spPr/>
    </dgm:pt>
    <dgm:pt modelId="{AFDF3215-671D-4C19-9814-240FF64778F9}" type="pres">
      <dgm:prSet presAssocID="{CC991149-8BA5-48FF-895C-89EAF588CBA2}" presName="node" presStyleLbl="node1" presStyleIdx="8" presStyleCnt="9">
        <dgm:presLayoutVars>
          <dgm:bulletEnabled val="1"/>
        </dgm:presLayoutVars>
      </dgm:prSet>
      <dgm:spPr/>
      <dgm:t>
        <a:bodyPr/>
        <a:lstStyle/>
        <a:p>
          <a:endParaRPr lang="pl-PL"/>
        </a:p>
      </dgm:t>
    </dgm:pt>
  </dgm:ptLst>
  <dgm:cxnLst>
    <dgm:cxn modelId="{1E726115-0F15-4C00-8036-A439D8ABE20E}" type="presOf" srcId="{511F5B19-CDDC-4BEB-8B2C-472E045E244F}" destId="{04463095-3154-4CD2-B806-395A3DA51656}" srcOrd="0" destOrd="0" presId="urn:microsoft.com/office/officeart/2005/8/layout/default#1"/>
    <dgm:cxn modelId="{A8623F85-BBC1-4D34-BB0D-D1607AC79968}" srcId="{511F5B19-CDDC-4BEB-8B2C-472E045E244F}" destId="{228A219A-96DF-4D35-814F-A60D3F422FD0}" srcOrd="3" destOrd="0" parTransId="{2463B1F4-6AA2-4465-8E29-D15EFF4CF572}" sibTransId="{EED2374D-1EAC-4A03-9B6D-51E98F653F58}"/>
    <dgm:cxn modelId="{2BF3520C-63AE-4D3C-9859-317AEB1AF247}" srcId="{511F5B19-CDDC-4BEB-8B2C-472E045E244F}" destId="{EA3804E4-E191-4E7F-B1E9-17727CF35F22}" srcOrd="6" destOrd="0" parTransId="{0DFB6146-019A-457F-A11D-0DD389FB3405}" sibTransId="{4C9896DF-05E2-4E5F-A6C5-B9C984CFFB9F}"/>
    <dgm:cxn modelId="{158C96AA-2B8D-4F5E-A934-F1310BACCCF9}" srcId="{511F5B19-CDDC-4BEB-8B2C-472E045E244F}" destId="{3EDFA9EC-4A56-4C07-8E7A-7D22255821EE}" srcOrd="7" destOrd="0" parTransId="{0CF96F23-F68E-4FC4-A960-E1BB38336542}" sibTransId="{47A762CF-BF28-4B82-AE0E-6C7012753B19}"/>
    <dgm:cxn modelId="{A0566E2C-8ADB-4486-92C2-A392FD5DB5EE}" type="presOf" srcId="{EA3804E4-E191-4E7F-B1E9-17727CF35F22}" destId="{95B88EF9-F08C-4F1C-887F-F281ED04654E}" srcOrd="0" destOrd="0" presId="urn:microsoft.com/office/officeart/2005/8/layout/default#1"/>
    <dgm:cxn modelId="{AA7EE39D-9EAD-43ED-B1D3-2C851F260862}" type="presOf" srcId="{E1BB2363-5099-4D6F-BC2C-08CDCE02745D}" destId="{6BF03799-1B21-4B7A-A5C1-27F8D9F9CFCF}" srcOrd="0" destOrd="0" presId="urn:microsoft.com/office/officeart/2005/8/layout/default#1"/>
    <dgm:cxn modelId="{B4D9E7BC-E2B4-48E9-A11A-D6301513300D}" type="presOf" srcId="{3EDFA9EC-4A56-4C07-8E7A-7D22255821EE}" destId="{6F48EF9B-FA06-4C2D-99FC-16FFEAF9F89F}" srcOrd="0" destOrd="0" presId="urn:microsoft.com/office/officeart/2005/8/layout/default#1"/>
    <dgm:cxn modelId="{AC32401E-DF8F-4144-93AF-F5CC58D1DD1C}" srcId="{511F5B19-CDDC-4BEB-8B2C-472E045E244F}" destId="{492D9332-86B9-4799-A81B-1F7E7E309CDE}" srcOrd="4" destOrd="0" parTransId="{3F9437E4-24BB-40C0-8667-F985FDA1117D}" sibTransId="{C7DE4452-C23B-4CC4-90D6-7D30C8FDE77B}"/>
    <dgm:cxn modelId="{B904245C-6BA7-46EA-80F7-C322CF07089E}" srcId="{511F5B19-CDDC-4BEB-8B2C-472E045E244F}" destId="{DAF1E82B-6540-4F35-885D-0EB258F7DD18}" srcOrd="0" destOrd="0" parTransId="{937AED82-76A7-43BC-8582-59CB733104DE}" sibTransId="{13DAA276-5065-4215-8C42-31510CE5713B}"/>
    <dgm:cxn modelId="{48278B9F-D743-4523-9FDF-D1001E5422B0}" type="presOf" srcId="{1322820A-5D22-463D-83D4-CA5035B1F0F5}" destId="{5008792C-109C-4276-A5E9-2BD75533E781}" srcOrd="0" destOrd="0" presId="urn:microsoft.com/office/officeart/2005/8/layout/default#1"/>
    <dgm:cxn modelId="{82CDE8E7-B940-4AE4-907E-906CE4F8C25E}" type="presOf" srcId="{492D9332-86B9-4799-A81B-1F7E7E309CDE}" destId="{1AB33A4E-6F2A-4EA8-8EF5-2980C11915CE}" srcOrd="0" destOrd="0" presId="urn:microsoft.com/office/officeart/2005/8/layout/default#1"/>
    <dgm:cxn modelId="{63B8004D-3EAD-4A27-9EB7-9CBBD4D431DF}" srcId="{511F5B19-CDDC-4BEB-8B2C-472E045E244F}" destId="{E1BB2363-5099-4D6F-BC2C-08CDCE02745D}" srcOrd="2" destOrd="0" parTransId="{995D31E5-F279-43F3-BD78-498DEDAD3554}" sibTransId="{BFB583D9-81DB-4BC4-85CC-AA75AABACC3A}"/>
    <dgm:cxn modelId="{651ED166-B544-4F66-9145-F48E30FA833C}" type="presOf" srcId="{CC991149-8BA5-48FF-895C-89EAF588CBA2}" destId="{AFDF3215-671D-4C19-9814-240FF64778F9}" srcOrd="0" destOrd="0" presId="urn:microsoft.com/office/officeart/2005/8/layout/default#1"/>
    <dgm:cxn modelId="{15C8C280-0F92-4DB7-A682-DFA1E001BBB6}" type="presOf" srcId="{228A219A-96DF-4D35-814F-A60D3F422FD0}" destId="{C5A41BBC-FE97-49C5-A735-6763649B2628}" srcOrd="0" destOrd="0" presId="urn:microsoft.com/office/officeart/2005/8/layout/default#1"/>
    <dgm:cxn modelId="{3C08D3FE-1447-4E25-8B48-F11EDBFAC787}" type="presOf" srcId="{DAF1E82B-6540-4F35-885D-0EB258F7DD18}" destId="{18AFA690-C8F1-4488-A9BA-D033C7E16B95}" srcOrd="0" destOrd="0" presId="urn:microsoft.com/office/officeart/2005/8/layout/default#1"/>
    <dgm:cxn modelId="{3F537405-D216-43F2-8267-58A036CC4E20}" srcId="{511F5B19-CDDC-4BEB-8B2C-472E045E244F}" destId="{1322820A-5D22-463D-83D4-CA5035B1F0F5}" srcOrd="5" destOrd="0" parTransId="{0C584215-002F-41B5-B95A-70217D6145CF}" sibTransId="{25C59CF4-41BA-4BFC-989B-D4D638FB90D3}"/>
    <dgm:cxn modelId="{8A648B9E-C0C8-47F1-B4EC-383CAEF74D93}" type="presOf" srcId="{5785E34E-B0DD-48EA-8904-CFE173E42795}" destId="{0AA3EFDF-4F57-4692-927B-E2CE7621BF86}" srcOrd="0" destOrd="0" presId="urn:microsoft.com/office/officeart/2005/8/layout/default#1"/>
    <dgm:cxn modelId="{BC6E6D4C-AD32-4CDD-9A3E-A3D33CB6D14A}" srcId="{511F5B19-CDDC-4BEB-8B2C-472E045E244F}" destId="{CC991149-8BA5-48FF-895C-89EAF588CBA2}" srcOrd="8" destOrd="0" parTransId="{F6823651-D4A0-4F7C-887C-979D19A8D23F}" sibTransId="{42A599DE-0B23-4144-98AE-83711B61ABE9}"/>
    <dgm:cxn modelId="{97069B74-7FE9-4D58-8E57-7C3E52392C4F}" srcId="{511F5B19-CDDC-4BEB-8B2C-472E045E244F}" destId="{5785E34E-B0DD-48EA-8904-CFE173E42795}" srcOrd="1" destOrd="0" parTransId="{2BC22E5D-26CA-4816-B9B0-888C3B97B159}" sibTransId="{39255475-D4EF-4666-82F6-92DA1D12F4B0}"/>
    <dgm:cxn modelId="{34D94EB9-3639-4F20-A187-BAC648FBE5DB}" type="presParOf" srcId="{04463095-3154-4CD2-B806-395A3DA51656}" destId="{18AFA690-C8F1-4488-A9BA-D033C7E16B95}" srcOrd="0" destOrd="0" presId="urn:microsoft.com/office/officeart/2005/8/layout/default#1"/>
    <dgm:cxn modelId="{4B92D099-1B7F-4C28-B115-DC3A7A225FF0}" type="presParOf" srcId="{04463095-3154-4CD2-B806-395A3DA51656}" destId="{A16CB505-10C0-4FB6-86B6-2D747A94B0EF}" srcOrd="1" destOrd="0" presId="urn:microsoft.com/office/officeart/2005/8/layout/default#1"/>
    <dgm:cxn modelId="{C206EC83-7B76-4B15-A8FE-36714FF20882}" type="presParOf" srcId="{04463095-3154-4CD2-B806-395A3DA51656}" destId="{0AA3EFDF-4F57-4692-927B-E2CE7621BF86}" srcOrd="2" destOrd="0" presId="urn:microsoft.com/office/officeart/2005/8/layout/default#1"/>
    <dgm:cxn modelId="{6F19C70B-A6C2-49F8-8F5C-D88B2E380AE6}" type="presParOf" srcId="{04463095-3154-4CD2-B806-395A3DA51656}" destId="{5E440EAB-A7B6-43D0-B69B-C12D4455042D}" srcOrd="3" destOrd="0" presId="urn:microsoft.com/office/officeart/2005/8/layout/default#1"/>
    <dgm:cxn modelId="{534ED7C9-D44C-4FE0-99F3-7EA20B947D60}" type="presParOf" srcId="{04463095-3154-4CD2-B806-395A3DA51656}" destId="{6BF03799-1B21-4B7A-A5C1-27F8D9F9CFCF}" srcOrd="4" destOrd="0" presId="urn:microsoft.com/office/officeart/2005/8/layout/default#1"/>
    <dgm:cxn modelId="{F7D493AE-EE59-401A-9FB4-0FA96AA9D693}" type="presParOf" srcId="{04463095-3154-4CD2-B806-395A3DA51656}" destId="{486E3EF1-A9A1-470A-9154-4BE614FE46A3}" srcOrd="5" destOrd="0" presId="urn:microsoft.com/office/officeart/2005/8/layout/default#1"/>
    <dgm:cxn modelId="{C91646D9-191D-4740-AE08-DF0955FEC7D7}" type="presParOf" srcId="{04463095-3154-4CD2-B806-395A3DA51656}" destId="{C5A41BBC-FE97-49C5-A735-6763649B2628}" srcOrd="6" destOrd="0" presId="urn:microsoft.com/office/officeart/2005/8/layout/default#1"/>
    <dgm:cxn modelId="{A53331A7-F5D9-423F-A692-FE2E58FCE776}" type="presParOf" srcId="{04463095-3154-4CD2-B806-395A3DA51656}" destId="{4F7E58B2-9128-4FB1-9440-779B614D28C8}" srcOrd="7" destOrd="0" presId="urn:microsoft.com/office/officeart/2005/8/layout/default#1"/>
    <dgm:cxn modelId="{0EF6C4D9-A854-4AD5-B6FA-9C45946BCC04}" type="presParOf" srcId="{04463095-3154-4CD2-B806-395A3DA51656}" destId="{1AB33A4E-6F2A-4EA8-8EF5-2980C11915CE}" srcOrd="8" destOrd="0" presId="urn:microsoft.com/office/officeart/2005/8/layout/default#1"/>
    <dgm:cxn modelId="{A57E9FB3-B651-40D3-B659-4C006533AD4F}" type="presParOf" srcId="{04463095-3154-4CD2-B806-395A3DA51656}" destId="{B2A9EDEB-6724-4A4E-BB00-2DF8026851DF}" srcOrd="9" destOrd="0" presId="urn:microsoft.com/office/officeart/2005/8/layout/default#1"/>
    <dgm:cxn modelId="{8C8CA15F-A7F2-4ED3-A2A8-A7B792F5465E}" type="presParOf" srcId="{04463095-3154-4CD2-B806-395A3DA51656}" destId="{5008792C-109C-4276-A5E9-2BD75533E781}" srcOrd="10" destOrd="0" presId="urn:microsoft.com/office/officeart/2005/8/layout/default#1"/>
    <dgm:cxn modelId="{48B21302-4E5C-4BB8-92A8-3D48BAD5C651}" type="presParOf" srcId="{04463095-3154-4CD2-B806-395A3DA51656}" destId="{6ACAC752-6CB9-4FDD-A8F5-B294A1251046}" srcOrd="11" destOrd="0" presId="urn:microsoft.com/office/officeart/2005/8/layout/default#1"/>
    <dgm:cxn modelId="{23C70B1D-9B1B-4AD1-AFDB-4B46633BB7B2}" type="presParOf" srcId="{04463095-3154-4CD2-B806-395A3DA51656}" destId="{95B88EF9-F08C-4F1C-887F-F281ED04654E}" srcOrd="12" destOrd="0" presId="urn:microsoft.com/office/officeart/2005/8/layout/default#1"/>
    <dgm:cxn modelId="{8007F306-AD7E-43E9-A948-6C0951421744}" type="presParOf" srcId="{04463095-3154-4CD2-B806-395A3DA51656}" destId="{AEE07A96-4201-4E6B-B5E2-2974F8747B3A}" srcOrd="13" destOrd="0" presId="urn:microsoft.com/office/officeart/2005/8/layout/default#1"/>
    <dgm:cxn modelId="{1FD6B6C6-8EC3-41A9-BDDD-E12EE251AFAD}" type="presParOf" srcId="{04463095-3154-4CD2-B806-395A3DA51656}" destId="{6F48EF9B-FA06-4C2D-99FC-16FFEAF9F89F}" srcOrd="14" destOrd="0" presId="urn:microsoft.com/office/officeart/2005/8/layout/default#1"/>
    <dgm:cxn modelId="{AB3E2D1E-1C89-4282-A807-7B8BEB48967F}" type="presParOf" srcId="{04463095-3154-4CD2-B806-395A3DA51656}" destId="{A4D00B4F-3E8E-47DE-B377-18445CE28067}" srcOrd="15" destOrd="0" presId="urn:microsoft.com/office/officeart/2005/8/layout/default#1"/>
    <dgm:cxn modelId="{1FEAAA4E-9720-4A69-BC24-6C0225D55018}" type="presParOf" srcId="{04463095-3154-4CD2-B806-395A3DA51656}" destId="{AFDF3215-671D-4C19-9814-240FF64778F9}" srcOrd="1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EB1D42B-3B0D-42AB-8F70-A94834240564}" type="doc">
      <dgm:prSet loTypeId="urn:microsoft.com/office/officeart/2005/8/layout/vList5" loCatId="list" qsTypeId="urn:microsoft.com/office/officeart/2005/8/quickstyle/simple4" qsCatId="simple" csTypeId="urn:microsoft.com/office/officeart/2005/8/colors/accent3_2" csCatId="accent3"/>
      <dgm:spPr/>
      <dgm:t>
        <a:bodyPr/>
        <a:lstStyle/>
        <a:p>
          <a:endParaRPr lang="en-US"/>
        </a:p>
      </dgm:t>
    </dgm:pt>
    <dgm:pt modelId="{0DC71A26-CB40-492F-8F60-50E8845F77C5}">
      <dgm:prSet/>
      <dgm:spPr>
        <a:xfrm>
          <a:off x="2121217" y="197"/>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gm:spPr>
      <dgm:t>
        <a:bodyPr/>
        <a:lstStyle/>
        <a:p>
          <a:r>
            <a:rPr lang="pl-PL" b="1" dirty="0">
              <a:solidFill>
                <a:sysClr val="window" lastClr="FFFFFF"/>
              </a:solidFill>
              <a:latin typeface="Trebuchet MS"/>
              <a:ea typeface="+mn-ea"/>
              <a:cs typeface="+mn-cs"/>
            </a:rPr>
            <a:t>Starostwo Powiatowe </a:t>
          </a:r>
          <a:endParaRPr lang="en-US" b="1" dirty="0">
            <a:solidFill>
              <a:sysClr val="window" lastClr="FFFFFF"/>
            </a:solidFill>
            <a:latin typeface="Trebuchet MS"/>
            <a:ea typeface="+mn-ea"/>
            <a:cs typeface="+mn-cs"/>
          </a:endParaRPr>
        </a:p>
      </dgm:t>
    </dgm:pt>
    <dgm:pt modelId="{9CF9C7E4-2AA5-418C-9F1C-27E1D7B5DE74}" type="parTrans" cxnId="{67A5933D-EA31-40B5-BA9C-CCB90AEF17B8}">
      <dgm:prSet/>
      <dgm:spPr/>
      <dgm:t>
        <a:bodyPr/>
        <a:lstStyle/>
        <a:p>
          <a:endParaRPr lang="en-US"/>
        </a:p>
      </dgm:t>
    </dgm:pt>
    <dgm:pt modelId="{42BEB056-626A-40A0-BF57-7322D3E3BA9D}" type="sibTrans" cxnId="{67A5933D-EA31-40B5-BA9C-CCB90AEF17B8}">
      <dgm:prSet/>
      <dgm:spPr/>
      <dgm:t>
        <a:bodyPr/>
        <a:lstStyle/>
        <a:p>
          <a:endParaRPr lang="en-US"/>
        </a:p>
      </dgm:t>
    </dgm:pt>
    <dgm:pt modelId="{D86B4497-B559-4004-9A7A-8557CAF78BAF}">
      <dgm:prSet/>
      <dgm:spPr>
        <a:xfrm>
          <a:off x="2121217" y="626322"/>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gm:spPr>
      <dgm:t>
        <a:bodyPr/>
        <a:lstStyle/>
        <a:p>
          <a:r>
            <a:rPr lang="pl-PL" b="1" dirty="0">
              <a:solidFill>
                <a:sysClr val="window" lastClr="FFFFFF"/>
              </a:solidFill>
              <a:latin typeface="Trebuchet MS"/>
              <a:ea typeface="+mn-ea"/>
              <a:cs typeface="+mn-cs"/>
            </a:rPr>
            <a:t>Urzędy Gminy z terenu Powiatu Kozienickiego</a:t>
          </a:r>
          <a:endParaRPr lang="en-US" b="1" dirty="0">
            <a:solidFill>
              <a:sysClr val="window" lastClr="FFFFFF"/>
            </a:solidFill>
            <a:latin typeface="Trebuchet MS"/>
            <a:ea typeface="+mn-ea"/>
            <a:cs typeface="+mn-cs"/>
          </a:endParaRPr>
        </a:p>
      </dgm:t>
    </dgm:pt>
    <dgm:pt modelId="{5F70BB70-F62A-4893-97E9-B91990F19E37}" type="parTrans" cxnId="{E4053A4C-F377-430A-9BB3-B685E9D73E99}">
      <dgm:prSet/>
      <dgm:spPr/>
      <dgm:t>
        <a:bodyPr/>
        <a:lstStyle/>
        <a:p>
          <a:endParaRPr lang="en-US"/>
        </a:p>
      </dgm:t>
    </dgm:pt>
    <dgm:pt modelId="{8FAC2B56-78AC-4FA2-A4AE-8E77C26C2E88}" type="sibTrans" cxnId="{E4053A4C-F377-430A-9BB3-B685E9D73E99}">
      <dgm:prSet/>
      <dgm:spPr/>
      <dgm:t>
        <a:bodyPr/>
        <a:lstStyle/>
        <a:p>
          <a:endParaRPr lang="en-US"/>
        </a:p>
      </dgm:t>
    </dgm:pt>
    <dgm:pt modelId="{8BFCA7B8-728C-475F-9C7C-9847108F697D}">
      <dgm:prSet/>
      <dgm:spPr>
        <a:xfrm>
          <a:off x="2121217" y="1252447"/>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gm:spPr>
      <dgm:t>
        <a:bodyPr/>
        <a:lstStyle/>
        <a:p>
          <a:r>
            <a:rPr lang="pl-PL" b="1" dirty="0">
              <a:solidFill>
                <a:sysClr val="window" lastClr="FFFFFF"/>
              </a:solidFill>
              <a:latin typeface="Trebuchet MS"/>
              <a:ea typeface="+mn-ea"/>
              <a:cs typeface="+mn-cs"/>
            </a:rPr>
            <a:t>KGW</a:t>
          </a:r>
          <a:endParaRPr lang="en-US" b="1" dirty="0">
            <a:solidFill>
              <a:sysClr val="window" lastClr="FFFFFF"/>
            </a:solidFill>
            <a:latin typeface="Trebuchet MS"/>
            <a:ea typeface="+mn-ea"/>
            <a:cs typeface="+mn-cs"/>
          </a:endParaRPr>
        </a:p>
      </dgm:t>
    </dgm:pt>
    <dgm:pt modelId="{0670DD2E-4E12-4A91-B2B3-55AD323B1192}" type="parTrans" cxnId="{7D0E660C-D9C9-4A79-9242-80561FFAD186}">
      <dgm:prSet/>
      <dgm:spPr/>
      <dgm:t>
        <a:bodyPr/>
        <a:lstStyle/>
        <a:p>
          <a:endParaRPr lang="en-US"/>
        </a:p>
      </dgm:t>
    </dgm:pt>
    <dgm:pt modelId="{21DA8A02-7249-4A22-9300-ED65EAFA97CC}" type="sibTrans" cxnId="{7D0E660C-D9C9-4A79-9242-80561FFAD186}">
      <dgm:prSet/>
      <dgm:spPr/>
      <dgm:t>
        <a:bodyPr/>
        <a:lstStyle/>
        <a:p>
          <a:endParaRPr lang="en-US"/>
        </a:p>
      </dgm:t>
    </dgm:pt>
    <dgm:pt modelId="{304AA885-A896-4766-9CB7-0FCC47B926C3}">
      <dgm:prSet/>
      <dgm:spPr>
        <a:xfrm>
          <a:off x="2121217" y="1878573"/>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gm:spPr>
      <dgm:t>
        <a:bodyPr/>
        <a:lstStyle/>
        <a:p>
          <a:r>
            <a:rPr lang="pl-PL" b="1">
              <a:solidFill>
                <a:sysClr val="window" lastClr="FFFFFF"/>
              </a:solidFill>
              <a:latin typeface="Trebuchet MS"/>
              <a:ea typeface="+mn-ea"/>
              <a:cs typeface="+mn-cs"/>
            </a:rPr>
            <a:t>Producenci</a:t>
          </a:r>
          <a:endParaRPr lang="en-US" b="1">
            <a:solidFill>
              <a:sysClr val="window" lastClr="FFFFFF"/>
            </a:solidFill>
            <a:latin typeface="Trebuchet MS"/>
            <a:ea typeface="+mn-ea"/>
            <a:cs typeface="+mn-cs"/>
          </a:endParaRPr>
        </a:p>
      </dgm:t>
    </dgm:pt>
    <dgm:pt modelId="{2B045CF2-369F-4746-BEAD-71C946ED2134}" type="parTrans" cxnId="{CD827EB9-F4F4-4EDB-9984-9F68F3A1192E}">
      <dgm:prSet/>
      <dgm:spPr/>
      <dgm:t>
        <a:bodyPr/>
        <a:lstStyle/>
        <a:p>
          <a:endParaRPr lang="en-US"/>
        </a:p>
      </dgm:t>
    </dgm:pt>
    <dgm:pt modelId="{9413CF08-A119-4605-BA7C-34E925FE7404}" type="sibTrans" cxnId="{CD827EB9-F4F4-4EDB-9984-9F68F3A1192E}">
      <dgm:prSet/>
      <dgm:spPr/>
      <dgm:t>
        <a:bodyPr/>
        <a:lstStyle/>
        <a:p>
          <a:endParaRPr lang="en-US"/>
        </a:p>
      </dgm:t>
    </dgm:pt>
    <dgm:pt modelId="{E275B4BC-3739-49E8-97EB-57AB58E704A1}">
      <dgm:prSet/>
      <dgm:spPr>
        <a:xfrm>
          <a:off x="2121217" y="2504698"/>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gm:spPr>
      <dgm:t>
        <a:bodyPr/>
        <a:lstStyle/>
        <a:p>
          <a:r>
            <a:rPr lang="pl-PL" b="1" dirty="0">
              <a:solidFill>
                <a:sysClr val="window" lastClr="FFFFFF"/>
              </a:solidFill>
              <a:latin typeface="Trebuchet MS"/>
              <a:ea typeface="+mn-ea"/>
              <a:cs typeface="+mn-cs"/>
            </a:rPr>
            <a:t>NGO</a:t>
          </a:r>
          <a:endParaRPr lang="en-US" b="1" dirty="0">
            <a:solidFill>
              <a:sysClr val="window" lastClr="FFFFFF"/>
            </a:solidFill>
            <a:latin typeface="Trebuchet MS"/>
            <a:ea typeface="+mn-ea"/>
            <a:cs typeface="+mn-cs"/>
          </a:endParaRPr>
        </a:p>
      </dgm:t>
    </dgm:pt>
    <dgm:pt modelId="{851F9C9D-C183-4F06-A3D9-735F81CFEEE7}" type="parTrans" cxnId="{DE47402B-9145-4527-83F8-05AE459AD582}">
      <dgm:prSet/>
      <dgm:spPr/>
      <dgm:t>
        <a:bodyPr/>
        <a:lstStyle/>
        <a:p>
          <a:endParaRPr lang="en-US"/>
        </a:p>
      </dgm:t>
    </dgm:pt>
    <dgm:pt modelId="{0B914C64-FAD9-4F6A-A3B8-F5293B0223A9}" type="sibTrans" cxnId="{DE47402B-9145-4527-83F8-05AE459AD582}">
      <dgm:prSet/>
      <dgm:spPr/>
      <dgm:t>
        <a:bodyPr/>
        <a:lstStyle/>
        <a:p>
          <a:endParaRPr lang="en-US"/>
        </a:p>
      </dgm:t>
    </dgm:pt>
    <dgm:pt modelId="{ABC908D7-FA4E-4A91-9EE4-F6EC78D31A0A}">
      <dgm:prSet/>
      <dgm:spPr>
        <a:xfrm>
          <a:off x="2121217" y="3130823"/>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gm:spPr>
      <dgm:t>
        <a:bodyPr/>
        <a:lstStyle/>
        <a:p>
          <a:r>
            <a:rPr lang="pl-PL" b="1">
              <a:solidFill>
                <a:sysClr val="window" lastClr="FFFFFF"/>
              </a:solidFill>
              <a:latin typeface="Trebuchet MS"/>
              <a:ea typeface="+mn-ea"/>
              <a:cs typeface="+mn-cs"/>
            </a:rPr>
            <a:t>Przedsiębiorcy lokalni</a:t>
          </a:r>
          <a:endParaRPr lang="en-US" b="1">
            <a:solidFill>
              <a:sysClr val="window" lastClr="FFFFFF"/>
            </a:solidFill>
            <a:latin typeface="Trebuchet MS"/>
            <a:ea typeface="+mn-ea"/>
            <a:cs typeface="+mn-cs"/>
          </a:endParaRPr>
        </a:p>
      </dgm:t>
    </dgm:pt>
    <dgm:pt modelId="{D30C3D0C-496A-437C-A486-46FAE022EABB}" type="parTrans" cxnId="{E450FDA4-ED85-444A-AA8D-51D70567E692}">
      <dgm:prSet/>
      <dgm:spPr/>
      <dgm:t>
        <a:bodyPr/>
        <a:lstStyle/>
        <a:p>
          <a:endParaRPr lang="en-US"/>
        </a:p>
      </dgm:t>
    </dgm:pt>
    <dgm:pt modelId="{463E056E-0046-4E28-8A6C-12EB76F5955D}" type="sibTrans" cxnId="{E450FDA4-ED85-444A-AA8D-51D70567E692}">
      <dgm:prSet/>
      <dgm:spPr/>
      <dgm:t>
        <a:bodyPr/>
        <a:lstStyle/>
        <a:p>
          <a:endParaRPr lang="en-US"/>
        </a:p>
      </dgm:t>
    </dgm:pt>
    <dgm:pt modelId="{843A4003-5D26-4825-94D2-5BC24EA96E34}">
      <dgm:prSet/>
      <dgm:spPr>
        <a:xfrm>
          <a:off x="2121217" y="3756948"/>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gm:spPr>
      <dgm:t>
        <a:bodyPr/>
        <a:lstStyle/>
        <a:p>
          <a:r>
            <a:rPr lang="pl-PL" b="1">
              <a:solidFill>
                <a:sysClr val="window" lastClr="FFFFFF"/>
              </a:solidFill>
              <a:latin typeface="Trebuchet MS"/>
              <a:ea typeface="+mn-ea"/>
              <a:cs typeface="+mn-cs"/>
            </a:rPr>
            <a:t>Restauratorzy</a:t>
          </a:r>
          <a:endParaRPr lang="en-US" b="1">
            <a:solidFill>
              <a:sysClr val="window" lastClr="FFFFFF"/>
            </a:solidFill>
            <a:latin typeface="Trebuchet MS"/>
            <a:ea typeface="+mn-ea"/>
            <a:cs typeface="+mn-cs"/>
          </a:endParaRPr>
        </a:p>
      </dgm:t>
    </dgm:pt>
    <dgm:pt modelId="{D20F0E2B-5CEE-4D57-B4A7-9FE2D7EDF28B}" type="parTrans" cxnId="{5FB2B1BF-AD94-4374-97DC-E96B7ADC6AB6}">
      <dgm:prSet/>
      <dgm:spPr/>
      <dgm:t>
        <a:bodyPr/>
        <a:lstStyle/>
        <a:p>
          <a:endParaRPr lang="en-US"/>
        </a:p>
      </dgm:t>
    </dgm:pt>
    <dgm:pt modelId="{CB26F694-69BC-4ED8-B4B1-C1921200F77C}" type="sibTrans" cxnId="{5FB2B1BF-AD94-4374-97DC-E96B7ADC6AB6}">
      <dgm:prSet/>
      <dgm:spPr/>
      <dgm:t>
        <a:bodyPr/>
        <a:lstStyle/>
        <a:p>
          <a:endParaRPr lang="en-US"/>
        </a:p>
      </dgm:t>
    </dgm:pt>
    <dgm:pt modelId="{86DB666D-03B4-4E12-BBA5-F29AB3E1B821}">
      <dgm:prSet/>
      <dgm:spPr>
        <a:xfrm>
          <a:off x="2121217" y="4383073"/>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gm:spPr>
      <dgm:t>
        <a:bodyPr/>
        <a:lstStyle/>
        <a:p>
          <a:r>
            <a:rPr lang="pl-PL" b="1">
              <a:solidFill>
                <a:sysClr val="window" lastClr="FFFFFF"/>
              </a:solidFill>
              <a:latin typeface="Trebuchet MS"/>
              <a:ea typeface="+mn-ea"/>
              <a:cs typeface="+mn-cs"/>
            </a:rPr>
            <a:t>Szkoły</a:t>
          </a:r>
          <a:endParaRPr lang="en-US" b="1">
            <a:solidFill>
              <a:sysClr val="window" lastClr="FFFFFF"/>
            </a:solidFill>
            <a:latin typeface="Trebuchet MS"/>
            <a:ea typeface="+mn-ea"/>
            <a:cs typeface="+mn-cs"/>
          </a:endParaRPr>
        </a:p>
      </dgm:t>
    </dgm:pt>
    <dgm:pt modelId="{57D80F93-7074-4DD0-9D1A-788985C33165}" type="parTrans" cxnId="{E0861898-67D4-40EE-8809-DE934D5E2791}">
      <dgm:prSet/>
      <dgm:spPr/>
      <dgm:t>
        <a:bodyPr/>
        <a:lstStyle/>
        <a:p>
          <a:endParaRPr lang="en-US"/>
        </a:p>
      </dgm:t>
    </dgm:pt>
    <dgm:pt modelId="{805D202A-A955-4198-B6F9-6F7DCEF57A03}" type="sibTrans" cxnId="{E0861898-67D4-40EE-8809-DE934D5E2791}">
      <dgm:prSet/>
      <dgm:spPr/>
      <dgm:t>
        <a:bodyPr/>
        <a:lstStyle/>
        <a:p>
          <a:endParaRPr lang="en-US"/>
        </a:p>
      </dgm:t>
    </dgm:pt>
    <dgm:pt modelId="{32FD1BFB-65D2-4B5D-A7EE-CA208947109F}" type="pres">
      <dgm:prSet presAssocID="{6EB1D42B-3B0D-42AB-8F70-A94834240564}" presName="Name0" presStyleCnt="0">
        <dgm:presLayoutVars>
          <dgm:dir/>
          <dgm:animLvl val="lvl"/>
          <dgm:resizeHandles val="exact"/>
        </dgm:presLayoutVars>
      </dgm:prSet>
      <dgm:spPr/>
      <dgm:t>
        <a:bodyPr/>
        <a:lstStyle/>
        <a:p>
          <a:endParaRPr lang="pl-PL"/>
        </a:p>
      </dgm:t>
    </dgm:pt>
    <dgm:pt modelId="{D59E414D-D50C-436E-8EA0-C653E32C461A}" type="pres">
      <dgm:prSet presAssocID="{0DC71A26-CB40-492F-8F60-50E8845F77C5}" presName="linNode" presStyleCnt="0"/>
      <dgm:spPr/>
    </dgm:pt>
    <dgm:pt modelId="{DA355B2D-095B-4E0E-A4F8-C110054B1D32}" type="pres">
      <dgm:prSet presAssocID="{0DC71A26-CB40-492F-8F60-50E8845F77C5}" presName="parentText" presStyleLbl="node1" presStyleIdx="0" presStyleCnt="8">
        <dgm:presLayoutVars>
          <dgm:chMax val="1"/>
          <dgm:bulletEnabled val="1"/>
        </dgm:presLayoutVars>
      </dgm:prSet>
      <dgm:spPr/>
      <dgm:t>
        <a:bodyPr/>
        <a:lstStyle/>
        <a:p>
          <a:endParaRPr lang="pl-PL"/>
        </a:p>
      </dgm:t>
    </dgm:pt>
    <dgm:pt modelId="{BF221654-40AA-470D-B47E-E441DAF48980}" type="pres">
      <dgm:prSet presAssocID="{42BEB056-626A-40A0-BF57-7322D3E3BA9D}" presName="sp" presStyleCnt="0"/>
      <dgm:spPr/>
    </dgm:pt>
    <dgm:pt modelId="{22BEF2F0-FB1D-49B4-9E6F-CE8437BDF93F}" type="pres">
      <dgm:prSet presAssocID="{D86B4497-B559-4004-9A7A-8557CAF78BAF}" presName="linNode" presStyleCnt="0"/>
      <dgm:spPr/>
    </dgm:pt>
    <dgm:pt modelId="{71B13735-42B9-4E1E-8D99-FDBDD3BDD2D6}" type="pres">
      <dgm:prSet presAssocID="{D86B4497-B559-4004-9A7A-8557CAF78BAF}" presName="parentText" presStyleLbl="node1" presStyleIdx="1" presStyleCnt="8">
        <dgm:presLayoutVars>
          <dgm:chMax val="1"/>
          <dgm:bulletEnabled val="1"/>
        </dgm:presLayoutVars>
      </dgm:prSet>
      <dgm:spPr/>
      <dgm:t>
        <a:bodyPr/>
        <a:lstStyle/>
        <a:p>
          <a:endParaRPr lang="pl-PL"/>
        </a:p>
      </dgm:t>
    </dgm:pt>
    <dgm:pt modelId="{7E7BFE0D-4D42-49D0-9D54-28455231A68A}" type="pres">
      <dgm:prSet presAssocID="{8FAC2B56-78AC-4FA2-A4AE-8E77C26C2E88}" presName="sp" presStyleCnt="0"/>
      <dgm:spPr/>
    </dgm:pt>
    <dgm:pt modelId="{88F62C39-D109-4AC0-8663-A6973BCEB6FC}" type="pres">
      <dgm:prSet presAssocID="{8BFCA7B8-728C-475F-9C7C-9847108F697D}" presName="linNode" presStyleCnt="0"/>
      <dgm:spPr/>
    </dgm:pt>
    <dgm:pt modelId="{2B137A69-D0A2-489A-ABFE-EED468E10DAD}" type="pres">
      <dgm:prSet presAssocID="{8BFCA7B8-728C-475F-9C7C-9847108F697D}" presName="parentText" presStyleLbl="node1" presStyleIdx="2" presStyleCnt="8">
        <dgm:presLayoutVars>
          <dgm:chMax val="1"/>
          <dgm:bulletEnabled val="1"/>
        </dgm:presLayoutVars>
      </dgm:prSet>
      <dgm:spPr/>
      <dgm:t>
        <a:bodyPr/>
        <a:lstStyle/>
        <a:p>
          <a:endParaRPr lang="pl-PL"/>
        </a:p>
      </dgm:t>
    </dgm:pt>
    <dgm:pt modelId="{101CD795-5D6E-400C-81DD-07A6B55FA434}" type="pres">
      <dgm:prSet presAssocID="{21DA8A02-7249-4A22-9300-ED65EAFA97CC}" presName="sp" presStyleCnt="0"/>
      <dgm:spPr/>
    </dgm:pt>
    <dgm:pt modelId="{42F2E5F0-3322-44F1-A806-0F4FB460D16E}" type="pres">
      <dgm:prSet presAssocID="{304AA885-A896-4766-9CB7-0FCC47B926C3}" presName="linNode" presStyleCnt="0"/>
      <dgm:spPr/>
    </dgm:pt>
    <dgm:pt modelId="{20FE8FF4-051F-4108-ABB6-9CE5C7338DC1}" type="pres">
      <dgm:prSet presAssocID="{304AA885-A896-4766-9CB7-0FCC47B926C3}" presName="parentText" presStyleLbl="node1" presStyleIdx="3" presStyleCnt="8">
        <dgm:presLayoutVars>
          <dgm:chMax val="1"/>
          <dgm:bulletEnabled val="1"/>
        </dgm:presLayoutVars>
      </dgm:prSet>
      <dgm:spPr/>
      <dgm:t>
        <a:bodyPr/>
        <a:lstStyle/>
        <a:p>
          <a:endParaRPr lang="pl-PL"/>
        </a:p>
      </dgm:t>
    </dgm:pt>
    <dgm:pt modelId="{7EDD4FE4-E128-4E53-A630-21FA4231D34A}" type="pres">
      <dgm:prSet presAssocID="{9413CF08-A119-4605-BA7C-34E925FE7404}" presName="sp" presStyleCnt="0"/>
      <dgm:spPr/>
    </dgm:pt>
    <dgm:pt modelId="{C8E1D59B-CA79-4AA8-A5F1-71CD4F1DC51A}" type="pres">
      <dgm:prSet presAssocID="{E275B4BC-3739-49E8-97EB-57AB58E704A1}" presName="linNode" presStyleCnt="0"/>
      <dgm:spPr/>
    </dgm:pt>
    <dgm:pt modelId="{218D23A7-B67F-4754-818B-D2D0ED3223E3}" type="pres">
      <dgm:prSet presAssocID="{E275B4BC-3739-49E8-97EB-57AB58E704A1}" presName="parentText" presStyleLbl="node1" presStyleIdx="4" presStyleCnt="8">
        <dgm:presLayoutVars>
          <dgm:chMax val="1"/>
          <dgm:bulletEnabled val="1"/>
        </dgm:presLayoutVars>
      </dgm:prSet>
      <dgm:spPr/>
      <dgm:t>
        <a:bodyPr/>
        <a:lstStyle/>
        <a:p>
          <a:endParaRPr lang="pl-PL"/>
        </a:p>
      </dgm:t>
    </dgm:pt>
    <dgm:pt modelId="{482F479A-1A73-4659-95B5-D4D26CEB2287}" type="pres">
      <dgm:prSet presAssocID="{0B914C64-FAD9-4F6A-A3B8-F5293B0223A9}" presName="sp" presStyleCnt="0"/>
      <dgm:spPr/>
    </dgm:pt>
    <dgm:pt modelId="{64588DFD-AA62-41C0-98E4-9D4DD53D21F2}" type="pres">
      <dgm:prSet presAssocID="{ABC908D7-FA4E-4A91-9EE4-F6EC78D31A0A}" presName="linNode" presStyleCnt="0"/>
      <dgm:spPr/>
    </dgm:pt>
    <dgm:pt modelId="{A1FFF39A-E8A8-4C7F-A592-01E2DC282889}" type="pres">
      <dgm:prSet presAssocID="{ABC908D7-FA4E-4A91-9EE4-F6EC78D31A0A}" presName="parentText" presStyleLbl="node1" presStyleIdx="5" presStyleCnt="8">
        <dgm:presLayoutVars>
          <dgm:chMax val="1"/>
          <dgm:bulletEnabled val="1"/>
        </dgm:presLayoutVars>
      </dgm:prSet>
      <dgm:spPr/>
      <dgm:t>
        <a:bodyPr/>
        <a:lstStyle/>
        <a:p>
          <a:endParaRPr lang="pl-PL"/>
        </a:p>
      </dgm:t>
    </dgm:pt>
    <dgm:pt modelId="{D14E9459-9D8C-49F0-8871-DEF524AB58FB}" type="pres">
      <dgm:prSet presAssocID="{463E056E-0046-4E28-8A6C-12EB76F5955D}" presName="sp" presStyleCnt="0"/>
      <dgm:spPr/>
    </dgm:pt>
    <dgm:pt modelId="{E30DC519-5AA5-4FD5-ABC3-2DF1B478D037}" type="pres">
      <dgm:prSet presAssocID="{843A4003-5D26-4825-94D2-5BC24EA96E34}" presName="linNode" presStyleCnt="0"/>
      <dgm:spPr/>
    </dgm:pt>
    <dgm:pt modelId="{AD1FDD73-153F-42D1-800B-AD32EF52D8C7}" type="pres">
      <dgm:prSet presAssocID="{843A4003-5D26-4825-94D2-5BC24EA96E34}" presName="parentText" presStyleLbl="node1" presStyleIdx="6" presStyleCnt="8" custLinFactNeighborX="-446">
        <dgm:presLayoutVars>
          <dgm:chMax val="1"/>
          <dgm:bulletEnabled val="1"/>
        </dgm:presLayoutVars>
      </dgm:prSet>
      <dgm:spPr/>
      <dgm:t>
        <a:bodyPr/>
        <a:lstStyle/>
        <a:p>
          <a:endParaRPr lang="pl-PL"/>
        </a:p>
      </dgm:t>
    </dgm:pt>
    <dgm:pt modelId="{F0C9363F-4CB4-47FF-BC7E-A485386BC248}" type="pres">
      <dgm:prSet presAssocID="{CB26F694-69BC-4ED8-B4B1-C1921200F77C}" presName="sp" presStyleCnt="0"/>
      <dgm:spPr/>
    </dgm:pt>
    <dgm:pt modelId="{205CB848-99A6-4B1B-90CB-832FEF0AAF77}" type="pres">
      <dgm:prSet presAssocID="{86DB666D-03B4-4E12-BBA5-F29AB3E1B821}" presName="linNode" presStyleCnt="0"/>
      <dgm:spPr/>
    </dgm:pt>
    <dgm:pt modelId="{E77EDB76-E918-4272-B174-D4A4286B09FC}" type="pres">
      <dgm:prSet presAssocID="{86DB666D-03B4-4E12-BBA5-F29AB3E1B821}" presName="parentText" presStyleLbl="node1" presStyleIdx="7" presStyleCnt="8" custLinFactNeighborX="-446" custLinFactNeighborY="5349">
        <dgm:presLayoutVars>
          <dgm:chMax val="1"/>
          <dgm:bulletEnabled val="1"/>
        </dgm:presLayoutVars>
      </dgm:prSet>
      <dgm:spPr/>
      <dgm:t>
        <a:bodyPr/>
        <a:lstStyle/>
        <a:p>
          <a:endParaRPr lang="pl-PL"/>
        </a:p>
      </dgm:t>
    </dgm:pt>
  </dgm:ptLst>
  <dgm:cxnLst>
    <dgm:cxn modelId="{E450FDA4-ED85-444A-AA8D-51D70567E692}" srcId="{6EB1D42B-3B0D-42AB-8F70-A94834240564}" destId="{ABC908D7-FA4E-4A91-9EE4-F6EC78D31A0A}" srcOrd="5" destOrd="0" parTransId="{D30C3D0C-496A-437C-A486-46FAE022EABB}" sibTransId="{463E056E-0046-4E28-8A6C-12EB76F5955D}"/>
    <dgm:cxn modelId="{5FB2B1BF-AD94-4374-97DC-E96B7ADC6AB6}" srcId="{6EB1D42B-3B0D-42AB-8F70-A94834240564}" destId="{843A4003-5D26-4825-94D2-5BC24EA96E34}" srcOrd="6" destOrd="0" parTransId="{D20F0E2B-5CEE-4D57-B4A7-9FE2D7EDF28B}" sibTransId="{CB26F694-69BC-4ED8-B4B1-C1921200F77C}"/>
    <dgm:cxn modelId="{E4053A4C-F377-430A-9BB3-B685E9D73E99}" srcId="{6EB1D42B-3B0D-42AB-8F70-A94834240564}" destId="{D86B4497-B559-4004-9A7A-8557CAF78BAF}" srcOrd="1" destOrd="0" parTransId="{5F70BB70-F62A-4893-97E9-B91990F19E37}" sibTransId="{8FAC2B56-78AC-4FA2-A4AE-8E77C26C2E88}"/>
    <dgm:cxn modelId="{E0861898-67D4-40EE-8809-DE934D5E2791}" srcId="{6EB1D42B-3B0D-42AB-8F70-A94834240564}" destId="{86DB666D-03B4-4E12-BBA5-F29AB3E1B821}" srcOrd="7" destOrd="0" parTransId="{57D80F93-7074-4DD0-9D1A-788985C33165}" sibTransId="{805D202A-A955-4198-B6F9-6F7DCEF57A03}"/>
    <dgm:cxn modelId="{E2E2B549-0161-4FD7-AD00-C3F8F9415176}" type="presOf" srcId="{8BFCA7B8-728C-475F-9C7C-9847108F697D}" destId="{2B137A69-D0A2-489A-ABFE-EED468E10DAD}" srcOrd="0" destOrd="0" presId="urn:microsoft.com/office/officeart/2005/8/layout/vList5"/>
    <dgm:cxn modelId="{375CD14A-5C04-4F50-9280-5CAC95E32B5E}" type="presOf" srcId="{6EB1D42B-3B0D-42AB-8F70-A94834240564}" destId="{32FD1BFB-65D2-4B5D-A7EE-CA208947109F}" srcOrd="0" destOrd="0" presId="urn:microsoft.com/office/officeart/2005/8/layout/vList5"/>
    <dgm:cxn modelId="{DE47402B-9145-4527-83F8-05AE459AD582}" srcId="{6EB1D42B-3B0D-42AB-8F70-A94834240564}" destId="{E275B4BC-3739-49E8-97EB-57AB58E704A1}" srcOrd="4" destOrd="0" parTransId="{851F9C9D-C183-4F06-A3D9-735F81CFEEE7}" sibTransId="{0B914C64-FAD9-4F6A-A3B8-F5293B0223A9}"/>
    <dgm:cxn modelId="{E539C320-E483-4B90-B597-96BAD6D291E5}" type="presOf" srcId="{E275B4BC-3739-49E8-97EB-57AB58E704A1}" destId="{218D23A7-B67F-4754-818B-D2D0ED3223E3}" srcOrd="0" destOrd="0" presId="urn:microsoft.com/office/officeart/2005/8/layout/vList5"/>
    <dgm:cxn modelId="{CD827EB9-F4F4-4EDB-9984-9F68F3A1192E}" srcId="{6EB1D42B-3B0D-42AB-8F70-A94834240564}" destId="{304AA885-A896-4766-9CB7-0FCC47B926C3}" srcOrd="3" destOrd="0" parTransId="{2B045CF2-369F-4746-BEAD-71C946ED2134}" sibTransId="{9413CF08-A119-4605-BA7C-34E925FE7404}"/>
    <dgm:cxn modelId="{316AE6EA-54D1-4C3B-A064-BCC7C875D18B}" type="presOf" srcId="{304AA885-A896-4766-9CB7-0FCC47B926C3}" destId="{20FE8FF4-051F-4108-ABB6-9CE5C7338DC1}" srcOrd="0" destOrd="0" presId="urn:microsoft.com/office/officeart/2005/8/layout/vList5"/>
    <dgm:cxn modelId="{7D0E660C-D9C9-4A79-9242-80561FFAD186}" srcId="{6EB1D42B-3B0D-42AB-8F70-A94834240564}" destId="{8BFCA7B8-728C-475F-9C7C-9847108F697D}" srcOrd="2" destOrd="0" parTransId="{0670DD2E-4E12-4A91-B2B3-55AD323B1192}" sibTransId="{21DA8A02-7249-4A22-9300-ED65EAFA97CC}"/>
    <dgm:cxn modelId="{15EC370A-AAD6-4EDC-BC89-1C6FB6ABB63A}" type="presOf" srcId="{0DC71A26-CB40-492F-8F60-50E8845F77C5}" destId="{DA355B2D-095B-4E0E-A4F8-C110054B1D32}" srcOrd="0" destOrd="0" presId="urn:microsoft.com/office/officeart/2005/8/layout/vList5"/>
    <dgm:cxn modelId="{43915AD2-BD41-49D7-AD07-FC550D518A28}" type="presOf" srcId="{843A4003-5D26-4825-94D2-5BC24EA96E34}" destId="{AD1FDD73-153F-42D1-800B-AD32EF52D8C7}" srcOrd="0" destOrd="0" presId="urn:microsoft.com/office/officeart/2005/8/layout/vList5"/>
    <dgm:cxn modelId="{67A5933D-EA31-40B5-BA9C-CCB90AEF17B8}" srcId="{6EB1D42B-3B0D-42AB-8F70-A94834240564}" destId="{0DC71A26-CB40-492F-8F60-50E8845F77C5}" srcOrd="0" destOrd="0" parTransId="{9CF9C7E4-2AA5-418C-9F1C-27E1D7B5DE74}" sibTransId="{42BEB056-626A-40A0-BF57-7322D3E3BA9D}"/>
    <dgm:cxn modelId="{6846BF6F-BCD4-41B0-9619-2B25342AD24A}" type="presOf" srcId="{86DB666D-03B4-4E12-BBA5-F29AB3E1B821}" destId="{E77EDB76-E918-4272-B174-D4A4286B09FC}" srcOrd="0" destOrd="0" presId="urn:microsoft.com/office/officeart/2005/8/layout/vList5"/>
    <dgm:cxn modelId="{0F5DE879-37FA-4CCB-AF17-CEE6123F1A53}" type="presOf" srcId="{ABC908D7-FA4E-4A91-9EE4-F6EC78D31A0A}" destId="{A1FFF39A-E8A8-4C7F-A592-01E2DC282889}" srcOrd="0" destOrd="0" presId="urn:microsoft.com/office/officeart/2005/8/layout/vList5"/>
    <dgm:cxn modelId="{C41E9369-8D8D-4002-ACB2-37DC6F4DCB3E}" type="presOf" srcId="{D86B4497-B559-4004-9A7A-8557CAF78BAF}" destId="{71B13735-42B9-4E1E-8D99-FDBDD3BDD2D6}" srcOrd="0" destOrd="0" presId="urn:microsoft.com/office/officeart/2005/8/layout/vList5"/>
    <dgm:cxn modelId="{3E4BDFB7-BEC7-4184-BC0D-E60F74777B26}" type="presParOf" srcId="{32FD1BFB-65D2-4B5D-A7EE-CA208947109F}" destId="{D59E414D-D50C-436E-8EA0-C653E32C461A}" srcOrd="0" destOrd="0" presId="urn:microsoft.com/office/officeart/2005/8/layout/vList5"/>
    <dgm:cxn modelId="{9D7E8252-F6F3-43E7-BFCD-18B239C715D2}" type="presParOf" srcId="{D59E414D-D50C-436E-8EA0-C653E32C461A}" destId="{DA355B2D-095B-4E0E-A4F8-C110054B1D32}" srcOrd="0" destOrd="0" presId="urn:microsoft.com/office/officeart/2005/8/layout/vList5"/>
    <dgm:cxn modelId="{9B293137-AC1E-4781-A42B-DA0EA2C2056C}" type="presParOf" srcId="{32FD1BFB-65D2-4B5D-A7EE-CA208947109F}" destId="{BF221654-40AA-470D-B47E-E441DAF48980}" srcOrd="1" destOrd="0" presId="urn:microsoft.com/office/officeart/2005/8/layout/vList5"/>
    <dgm:cxn modelId="{8FA35E5E-926E-448A-8EE0-35B9F468F276}" type="presParOf" srcId="{32FD1BFB-65D2-4B5D-A7EE-CA208947109F}" destId="{22BEF2F0-FB1D-49B4-9E6F-CE8437BDF93F}" srcOrd="2" destOrd="0" presId="urn:microsoft.com/office/officeart/2005/8/layout/vList5"/>
    <dgm:cxn modelId="{0516F54D-CE54-4F95-A32A-3602E62A3549}" type="presParOf" srcId="{22BEF2F0-FB1D-49B4-9E6F-CE8437BDF93F}" destId="{71B13735-42B9-4E1E-8D99-FDBDD3BDD2D6}" srcOrd="0" destOrd="0" presId="urn:microsoft.com/office/officeart/2005/8/layout/vList5"/>
    <dgm:cxn modelId="{9CCB3CFD-F802-4AA6-885D-A44F1BD12EA2}" type="presParOf" srcId="{32FD1BFB-65D2-4B5D-A7EE-CA208947109F}" destId="{7E7BFE0D-4D42-49D0-9D54-28455231A68A}" srcOrd="3" destOrd="0" presId="urn:microsoft.com/office/officeart/2005/8/layout/vList5"/>
    <dgm:cxn modelId="{85213641-B63B-483C-8A2B-F836CA570977}" type="presParOf" srcId="{32FD1BFB-65D2-4B5D-A7EE-CA208947109F}" destId="{88F62C39-D109-4AC0-8663-A6973BCEB6FC}" srcOrd="4" destOrd="0" presId="urn:microsoft.com/office/officeart/2005/8/layout/vList5"/>
    <dgm:cxn modelId="{29FEE6D7-00F9-46E3-932B-FF9AA7834E4B}" type="presParOf" srcId="{88F62C39-D109-4AC0-8663-A6973BCEB6FC}" destId="{2B137A69-D0A2-489A-ABFE-EED468E10DAD}" srcOrd="0" destOrd="0" presId="urn:microsoft.com/office/officeart/2005/8/layout/vList5"/>
    <dgm:cxn modelId="{945F173C-19F9-4DAB-8784-A29DAF9DD7B2}" type="presParOf" srcId="{32FD1BFB-65D2-4B5D-A7EE-CA208947109F}" destId="{101CD795-5D6E-400C-81DD-07A6B55FA434}" srcOrd="5" destOrd="0" presId="urn:microsoft.com/office/officeart/2005/8/layout/vList5"/>
    <dgm:cxn modelId="{60B1ADB1-717D-4C88-A293-6DD2D5A764FA}" type="presParOf" srcId="{32FD1BFB-65D2-4B5D-A7EE-CA208947109F}" destId="{42F2E5F0-3322-44F1-A806-0F4FB460D16E}" srcOrd="6" destOrd="0" presId="urn:microsoft.com/office/officeart/2005/8/layout/vList5"/>
    <dgm:cxn modelId="{17F63152-8BB9-4B15-8BD7-521DE0B79D5B}" type="presParOf" srcId="{42F2E5F0-3322-44F1-A806-0F4FB460D16E}" destId="{20FE8FF4-051F-4108-ABB6-9CE5C7338DC1}" srcOrd="0" destOrd="0" presId="urn:microsoft.com/office/officeart/2005/8/layout/vList5"/>
    <dgm:cxn modelId="{6527A9F3-7194-4387-A6BE-48FA1F54EC85}" type="presParOf" srcId="{32FD1BFB-65D2-4B5D-A7EE-CA208947109F}" destId="{7EDD4FE4-E128-4E53-A630-21FA4231D34A}" srcOrd="7" destOrd="0" presId="urn:microsoft.com/office/officeart/2005/8/layout/vList5"/>
    <dgm:cxn modelId="{1194FC34-18B9-4B03-8016-41F6AB8B4C46}" type="presParOf" srcId="{32FD1BFB-65D2-4B5D-A7EE-CA208947109F}" destId="{C8E1D59B-CA79-4AA8-A5F1-71CD4F1DC51A}" srcOrd="8" destOrd="0" presId="urn:microsoft.com/office/officeart/2005/8/layout/vList5"/>
    <dgm:cxn modelId="{CC20C90F-193B-48CD-B673-8F77B86A8E1A}" type="presParOf" srcId="{C8E1D59B-CA79-4AA8-A5F1-71CD4F1DC51A}" destId="{218D23A7-B67F-4754-818B-D2D0ED3223E3}" srcOrd="0" destOrd="0" presId="urn:microsoft.com/office/officeart/2005/8/layout/vList5"/>
    <dgm:cxn modelId="{D7451554-4409-4171-8900-5196E87C6B33}" type="presParOf" srcId="{32FD1BFB-65D2-4B5D-A7EE-CA208947109F}" destId="{482F479A-1A73-4659-95B5-D4D26CEB2287}" srcOrd="9" destOrd="0" presId="urn:microsoft.com/office/officeart/2005/8/layout/vList5"/>
    <dgm:cxn modelId="{3A394B95-44C1-4CD0-8702-45F02D73B37D}" type="presParOf" srcId="{32FD1BFB-65D2-4B5D-A7EE-CA208947109F}" destId="{64588DFD-AA62-41C0-98E4-9D4DD53D21F2}" srcOrd="10" destOrd="0" presId="urn:microsoft.com/office/officeart/2005/8/layout/vList5"/>
    <dgm:cxn modelId="{82D49F00-6EF3-49FB-A438-692DD2DC2FC3}" type="presParOf" srcId="{64588DFD-AA62-41C0-98E4-9D4DD53D21F2}" destId="{A1FFF39A-E8A8-4C7F-A592-01E2DC282889}" srcOrd="0" destOrd="0" presId="urn:microsoft.com/office/officeart/2005/8/layout/vList5"/>
    <dgm:cxn modelId="{15B87274-CAFC-404C-ADEF-560564B33163}" type="presParOf" srcId="{32FD1BFB-65D2-4B5D-A7EE-CA208947109F}" destId="{D14E9459-9D8C-49F0-8871-DEF524AB58FB}" srcOrd="11" destOrd="0" presId="urn:microsoft.com/office/officeart/2005/8/layout/vList5"/>
    <dgm:cxn modelId="{B5D23E25-2E26-447A-B947-EE8209B7BECA}" type="presParOf" srcId="{32FD1BFB-65D2-4B5D-A7EE-CA208947109F}" destId="{E30DC519-5AA5-4FD5-ABC3-2DF1B478D037}" srcOrd="12" destOrd="0" presId="urn:microsoft.com/office/officeart/2005/8/layout/vList5"/>
    <dgm:cxn modelId="{A3A08C40-1BB1-4A72-B21C-3BF7185BCC58}" type="presParOf" srcId="{E30DC519-5AA5-4FD5-ABC3-2DF1B478D037}" destId="{AD1FDD73-153F-42D1-800B-AD32EF52D8C7}" srcOrd="0" destOrd="0" presId="urn:microsoft.com/office/officeart/2005/8/layout/vList5"/>
    <dgm:cxn modelId="{86BBEDAD-979A-47E8-8E5A-FD3737818673}" type="presParOf" srcId="{32FD1BFB-65D2-4B5D-A7EE-CA208947109F}" destId="{F0C9363F-4CB4-47FF-BC7E-A485386BC248}" srcOrd="13" destOrd="0" presId="urn:microsoft.com/office/officeart/2005/8/layout/vList5"/>
    <dgm:cxn modelId="{2E81604B-91D5-4498-939A-3BE516F8BD19}" type="presParOf" srcId="{32FD1BFB-65D2-4B5D-A7EE-CA208947109F}" destId="{205CB848-99A6-4B1B-90CB-832FEF0AAF77}" srcOrd="14" destOrd="0" presId="urn:microsoft.com/office/officeart/2005/8/layout/vList5"/>
    <dgm:cxn modelId="{7CA02219-6475-484E-9A01-10509DE031F6}" type="presParOf" srcId="{205CB848-99A6-4B1B-90CB-832FEF0AAF77}" destId="{E77EDB76-E918-4272-B174-D4A4286B09FC}"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CA74D9A-C12E-46F0-A0B4-71C60EBC8637}" type="doc">
      <dgm:prSet loTypeId="urn:microsoft.com/office/officeart/2005/8/layout/process4" loCatId="process" qsTypeId="urn:microsoft.com/office/officeart/2005/8/quickstyle/simple5" qsCatId="simple" csTypeId="urn:microsoft.com/office/officeart/2005/8/colors/accent4_2" csCatId="accent4" phldr="1"/>
      <dgm:spPr/>
      <dgm:t>
        <a:bodyPr/>
        <a:lstStyle/>
        <a:p>
          <a:endParaRPr lang="en-US"/>
        </a:p>
      </dgm:t>
    </dgm:pt>
    <dgm:pt modelId="{4540D2E5-76AE-49A5-B8B9-05B1351D4681}">
      <dgm:prSet custT="1"/>
      <dgm:spPr/>
      <dgm:t>
        <a:bodyPr/>
        <a:lstStyle/>
        <a:p>
          <a:r>
            <a:rPr lang="pl-PL" sz="2000" b="1" dirty="0">
              <a:solidFill>
                <a:schemeClr val="bg1">
                  <a:lumMod val="95000"/>
                </a:schemeClr>
              </a:solidFill>
              <a:effectLst>
                <a:outerShdw blurRad="38100" dist="38100" dir="2700000" algn="tl">
                  <a:srgbClr val="000000">
                    <a:alpha val="43137"/>
                  </a:srgbClr>
                </a:outerShdw>
              </a:effectLst>
            </a:rPr>
            <a:t>Monitoring – na bieżąco</a:t>
          </a:r>
          <a:endParaRPr lang="en-US" sz="2000" b="1" dirty="0">
            <a:solidFill>
              <a:schemeClr val="bg1">
                <a:lumMod val="95000"/>
              </a:schemeClr>
            </a:solidFill>
            <a:effectLst>
              <a:outerShdw blurRad="38100" dist="38100" dir="2700000" algn="tl">
                <a:srgbClr val="000000">
                  <a:alpha val="43137"/>
                </a:srgbClr>
              </a:outerShdw>
            </a:effectLst>
          </a:endParaRPr>
        </a:p>
      </dgm:t>
    </dgm:pt>
    <dgm:pt modelId="{142F5B08-928C-4A16-83D5-16E2270060F8}" type="parTrans" cxnId="{4A2D3834-C6CD-4919-BBB8-F34CCEF370DC}">
      <dgm:prSet/>
      <dgm:spPr/>
      <dgm:t>
        <a:bodyPr/>
        <a:lstStyle/>
        <a:p>
          <a:endParaRPr lang="en-US"/>
        </a:p>
      </dgm:t>
    </dgm:pt>
    <dgm:pt modelId="{D7323EE8-FDF3-4AF6-85CD-5E50031F8D52}" type="sibTrans" cxnId="{4A2D3834-C6CD-4919-BBB8-F34CCEF370DC}">
      <dgm:prSet/>
      <dgm:spPr/>
      <dgm:t>
        <a:bodyPr/>
        <a:lstStyle/>
        <a:p>
          <a:endParaRPr lang="en-US"/>
        </a:p>
      </dgm:t>
    </dgm:pt>
    <dgm:pt modelId="{B0CE1184-E8C1-4B48-BE6E-C0A94F9095B2}">
      <dgm:prSet custT="1"/>
      <dgm:spPr/>
      <dgm:t>
        <a:bodyPr/>
        <a:lstStyle/>
        <a:p>
          <a:r>
            <a:rPr lang="pl-PL" sz="2000" dirty="0">
              <a:effectLst>
                <a:outerShdw blurRad="38100" dist="38100" dir="2700000" algn="tl">
                  <a:srgbClr val="000000">
                    <a:alpha val="43137"/>
                  </a:srgbClr>
                </a:outerShdw>
              </a:effectLst>
            </a:rPr>
            <a:t>Ewaluacja:</a:t>
          </a:r>
          <a:endParaRPr lang="en-US" sz="2000" dirty="0">
            <a:effectLst>
              <a:outerShdw blurRad="38100" dist="38100" dir="2700000" algn="tl">
                <a:srgbClr val="000000">
                  <a:alpha val="43137"/>
                </a:srgbClr>
              </a:outerShdw>
            </a:effectLst>
          </a:endParaRPr>
        </a:p>
      </dgm:t>
    </dgm:pt>
    <dgm:pt modelId="{4F61A278-295B-4FBE-9BBF-775F1D6D73B3}" type="parTrans" cxnId="{998BF618-B717-41C6-A7CD-ED91D4C8CA03}">
      <dgm:prSet/>
      <dgm:spPr/>
      <dgm:t>
        <a:bodyPr/>
        <a:lstStyle/>
        <a:p>
          <a:endParaRPr lang="en-US"/>
        </a:p>
      </dgm:t>
    </dgm:pt>
    <dgm:pt modelId="{DF0FA1F8-B624-4A29-B624-DB609B50FB61}" type="sibTrans" cxnId="{998BF618-B717-41C6-A7CD-ED91D4C8CA03}">
      <dgm:prSet/>
      <dgm:spPr/>
      <dgm:t>
        <a:bodyPr/>
        <a:lstStyle/>
        <a:p>
          <a:endParaRPr lang="en-US"/>
        </a:p>
      </dgm:t>
    </dgm:pt>
    <dgm:pt modelId="{0812EEEB-670A-4CF9-B239-3C4942D5799F}">
      <dgm:prSet/>
      <dgm:spPr/>
      <dgm:t>
        <a:bodyPr/>
        <a:lstStyle/>
        <a:p>
          <a:r>
            <a:rPr lang="pl-PL" dirty="0">
              <a:effectLst>
                <a:outerShdw blurRad="38100" dist="38100" dir="2700000" algn="tl">
                  <a:srgbClr val="000000">
                    <a:alpha val="43137"/>
                  </a:srgbClr>
                </a:outerShdw>
              </a:effectLst>
            </a:rPr>
            <a:t>- ewaluacja ex – post - po zakończeniu projektu zostanie przeprowadzona ewaluacja mająca na celu ocenę trafności realizowanych działań w stosunku do stanu sprzed realizacji projektu</a:t>
          </a:r>
          <a:endParaRPr lang="en-US" dirty="0">
            <a:effectLst>
              <a:outerShdw blurRad="38100" dist="38100" dir="2700000" algn="tl">
                <a:srgbClr val="000000">
                  <a:alpha val="43137"/>
                </a:srgbClr>
              </a:outerShdw>
            </a:effectLst>
          </a:endParaRPr>
        </a:p>
      </dgm:t>
    </dgm:pt>
    <dgm:pt modelId="{32ADDB44-A2CD-4AE1-8659-4B6053F29635}" type="parTrans" cxnId="{EFACC11A-5286-4B29-9BA3-C8C3B9ACC33F}">
      <dgm:prSet/>
      <dgm:spPr/>
      <dgm:t>
        <a:bodyPr/>
        <a:lstStyle/>
        <a:p>
          <a:endParaRPr lang="en-US"/>
        </a:p>
      </dgm:t>
    </dgm:pt>
    <dgm:pt modelId="{D1D33BB3-641D-4ECE-8F78-B749C8C2A6E7}" type="sibTrans" cxnId="{EFACC11A-5286-4B29-9BA3-C8C3B9ACC33F}">
      <dgm:prSet/>
      <dgm:spPr/>
      <dgm:t>
        <a:bodyPr/>
        <a:lstStyle/>
        <a:p>
          <a:endParaRPr lang="en-US"/>
        </a:p>
      </dgm:t>
    </dgm:pt>
    <dgm:pt modelId="{4C41574D-3F12-4FD3-9EB7-22EC6EB7A5CE}">
      <dgm:prSet/>
      <dgm:spPr/>
      <dgm:t>
        <a:bodyPr/>
        <a:lstStyle/>
        <a:p>
          <a:r>
            <a:rPr lang="pl-PL" dirty="0">
              <a:effectLst>
                <a:outerShdw blurRad="38100" dist="38100" dir="2700000" algn="tl">
                  <a:srgbClr val="000000">
                    <a:alpha val="43137"/>
                  </a:srgbClr>
                </a:outerShdw>
              </a:effectLst>
            </a:rPr>
            <a:t>- ewaluacja typu </a:t>
          </a:r>
          <a:r>
            <a:rPr lang="pl-PL" dirty="0" err="1">
              <a:effectLst>
                <a:outerShdw blurRad="38100" dist="38100" dir="2700000" algn="tl">
                  <a:srgbClr val="000000">
                    <a:alpha val="43137"/>
                  </a:srgbClr>
                </a:outerShdw>
              </a:effectLst>
            </a:rPr>
            <a:t>mid</a:t>
          </a:r>
          <a:r>
            <a:rPr lang="pl-PL" dirty="0">
              <a:effectLst>
                <a:outerShdw blurRad="38100" dist="38100" dir="2700000" algn="tl">
                  <a:srgbClr val="000000">
                    <a:alpha val="43137"/>
                  </a:srgbClr>
                </a:outerShdw>
              </a:effectLst>
            </a:rPr>
            <a:t>-term – w połowie realizacji projektu: ankiety, spotkania z mieszkańcami </a:t>
          </a:r>
          <a:endParaRPr lang="en-US" dirty="0">
            <a:effectLst>
              <a:outerShdw blurRad="38100" dist="38100" dir="2700000" algn="tl">
                <a:srgbClr val="000000">
                  <a:alpha val="43137"/>
                </a:srgbClr>
              </a:outerShdw>
            </a:effectLst>
          </a:endParaRPr>
        </a:p>
      </dgm:t>
    </dgm:pt>
    <dgm:pt modelId="{7F355BC6-C1BA-4FD9-901B-F3AA5F158F5A}" type="sibTrans" cxnId="{783811CD-E6CA-41CC-A67D-652016BA897E}">
      <dgm:prSet/>
      <dgm:spPr/>
      <dgm:t>
        <a:bodyPr/>
        <a:lstStyle/>
        <a:p>
          <a:endParaRPr lang="en-US"/>
        </a:p>
      </dgm:t>
    </dgm:pt>
    <dgm:pt modelId="{AC3B51D5-9C20-49BE-A1BA-83EB7B44FF08}" type="parTrans" cxnId="{783811CD-E6CA-41CC-A67D-652016BA897E}">
      <dgm:prSet/>
      <dgm:spPr/>
      <dgm:t>
        <a:bodyPr/>
        <a:lstStyle/>
        <a:p>
          <a:endParaRPr lang="en-US"/>
        </a:p>
      </dgm:t>
    </dgm:pt>
    <dgm:pt modelId="{74E3103B-90C0-42BF-9F59-1144270D30A1}" type="pres">
      <dgm:prSet presAssocID="{6CA74D9A-C12E-46F0-A0B4-71C60EBC8637}" presName="Name0" presStyleCnt="0">
        <dgm:presLayoutVars>
          <dgm:dir/>
          <dgm:animLvl val="lvl"/>
          <dgm:resizeHandles val="exact"/>
        </dgm:presLayoutVars>
      </dgm:prSet>
      <dgm:spPr/>
      <dgm:t>
        <a:bodyPr/>
        <a:lstStyle/>
        <a:p>
          <a:endParaRPr lang="pl-PL"/>
        </a:p>
      </dgm:t>
    </dgm:pt>
    <dgm:pt modelId="{1AC5BCE2-CA68-4F51-BAAB-57E38B55CBFC}" type="pres">
      <dgm:prSet presAssocID="{0812EEEB-670A-4CF9-B239-3C4942D5799F}" presName="boxAndChildren" presStyleCnt="0"/>
      <dgm:spPr/>
    </dgm:pt>
    <dgm:pt modelId="{8AD21D3E-3758-45C3-BA64-46BC263B5A60}" type="pres">
      <dgm:prSet presAssocID="{0812EEEB-670A-4CF9-B239-3C4942D5799F}" presName="parentTextBox" presStyleLbl="node1" presStyleIdx="0" presStyleCnt="4"/>
      <dgm:spPr/>
      <dgm:t>
        <a:bodyPr/>
        <a:lstStyle/>
        <a:p>
          <a:endParaRPr lang="pl-PL"/>
        </a:p>
      </dgm:t>
    </dgm:pt>
    <dgm:pt modelId="{19C0F18C-525D-45D4-85B7-A8180505F1F0}" type="pres">
      <dgm:prSet presAssocID="{7F355BC6-C1BA-4FD9-901B-F3AA5F158F5A}" presName="sp" presStyleCnt="0"/>
      <dgm:spPr/>
    </dgm:pt>
    <dgm:pt modelId="{FBFA8387-1FE7-412D-B3A7-915D09E9E4A9}" type="pres">
      <dgm:prSet presAssocID="{4C41574D-3F12-4FD3-9EB7-22EC6EB7A5CE}" presName="arrowAndChildren" presStyleCnt="0"/>
      <dgm:spPr/>
    </dgm:pt>
    <dgm:pt modelId="{59BFA3B0-B2FF-4CB3-838F-126FC1A02B99}" type="pres">
      <dgm:prSet presAssocID="{4C41574D-3F12-4FD3-9EB7-22EC6EB7A5CE}" presName="parentTextArrow" presStyleLbl="node1" presStyleIdx="1" presStyleCnt="4"/>
      <dgm:spPr/>
      <dgm:t>
        <a:bodyPr/>
        <a:lstStyle/>
        <a:p>
          <a:endParaRPr lang="pl-PL"/>
        </a:p>
      </dgm:t>
    </dgm:pt>
    <dgm:pt modelId="{CB490818-C587-4A46-888E-CD820EFAF0F9}" type="pres">
      <dgm:prSet presAssocID="{DF0FA1F8-B624-4A29-B624-DB609B50FB61}" presName="sp" presStyleCnt="0"/>
      <dgm:spPr/>
    </dgm:pt>
    <dgm:pt modelId="{D0187ABD-81C5-445F-9DBF-437386F96042}" type="pres">
      <dgm:prSet presAssocID="{B0CE1184-E8C1-4B48-BE6E-C0A94F9095B2}" presName="arrowAndChildren" presStyleCnt="0"/>
      <dgm:spPr/>
    </dgm:pt>
    <dgm:pt modelId="{17657424-84F2-49EC-895D-08043FD03333}" type="pres">
      <dgm:prSet presAssocID="{B0CE1184-E8C1-4B48-BE6E-C0A94F9095B2}" presName="parentTextArrow" presStyleLbl="node1" presStyleIdx="2" presStyleCnt="4"/>
      <dgm:spPr/>
      <dgm:t>
        <a:bodyPr/>
        <a:lstStyle/>
        <a:p>
          <a:endParaRPr lang="pl-PL"/>
        </a:p>
      </dgm:t>
    </dgm:pt>
    <dgm:pt modelId="{61B9DF75-FA6E-48DF-ADB9-7AF4C643A5EC}" type="pres">
      <dgm:prSet presAssocID="{D7323EE8-FDF3-4AF6-85CD-5E50031F8D52}" presName="sp" presStyleCnt="0"/>
      <dgm:spPr/>
    </dgm:pt>
    <dgm:pt modelId="{B2B4B5DD-EDC6-4D4A-B92F-DBE85D1801CF}" type="pres">
      <dgm:prSet presAssocID="{4540D2E5-76AE-49A5-B8B9-05B1351D4681}" presName="arrowAndChildren" presStyleCnt="0"/>
      <dgm:spPr/>
    </dgm:pt>
    <dgm:pt modelId="{7A03A853-1D34-4916-A448-1208782837D6}" type="pres">
      <dgm:prSet presAssocID="{4540D2E5-76AE-49A5-B8B9-05B1351D4681}" presName="parentTextArrow" presStyleLbl="node1" presStyleIdx="3" presStyleCnt="4"/>
      <dgm:spPr/>
      <dgm:t>
        <a:bodyPr/>
        <a:lstStyle/>
        <a:p>
          <a:endParaRPr lang="pl-PL"/>
        </a:p>
      </dgm:t>
    </dgm:pt>
  </dgm:ptLst>
  <dgm:cxnLst>
    <dgm:cxn modelId="{783811CD-E6CA-41CC-A67D-652016BA897E}" srcId="{6CA74D9A-C12E-46F0-A0B4-71C60EBC8637}" destId="{4C41574D-3F12-4FD3-9EB7-22EC6EB7A5CE}" srcOrd="2" destOrd="0" parTransId="{AC3B51D5-9C20-49BE-A1BA-83EB7B44FF08}" sibTransId="{7F355BC6-C1BA-4FD9-901B-F3AA5F158F5A}"/>
    <dgm:cxn modelId="{B5583786-7B33-444C-8057-5065E7D626F2}" type="presOf" srcId="{0812EEEB-670A-4CF9-B239-3C4942D5799F}" destId="{8AD21D3E-3758-45C3-BA64-46BC263B5A60}" srcOrd="0" destOrd="0" presId="urn:microsoft.com/office/officeart/2005/8/layout/process4"/>
    <dgm:cxn modelId="{EFACC11A-5286-4B29-9BA3-C8C3B9ACC33F}" srcId="{6CA74D9A-C12E-46F0-A0B4-71C60EBC8637}" destId="{0812EEEB-670A-4CF9-B239-3C4942D5799F}" srcOrd="3" destOrd="0" parTransId="{32ADDB44-A2CD-4AE1-8659-4B6053F29635}" sibTransId="{D1D33BB3-641D-4ECE-8F78-B749C8C2A6E7}"/>
    <dgm:cxn modelId="{4A2D3834-C6CD-4919-BBB8-F34CCEF370DC}" srcId="{6CA74D9A-C12E-46F0-A0B4-71C60EBC8637}" destId="{4540D2E5-76AE-49A5-B8B9-05B1351D4681}" srcOrd="0" destOrd="0" parTransId="{142F5B08-928C-4A16-83D5-16E2270060F8}" sibTransId="{D7323EE8-FDF3-4AF6-85CD-5E50031F8D52}"/>
    <dgm:cxn modelId="{42A5DD24-6B30-4736-A6C7-4508D337A581}" type="presOf" srcId="{6CA74D9A-C12E-46F0-A0B4-71C60EBC8637}" destId="{74E3103B-90C0-42BF-9F59-1144270D30A1}" srcOrd="0" destOrd="0" presId="urn:microsoft.com/office/officeart/2005/8/layout/process4"/>
    <dgm:cxn modelId="{480A0CC2-FEDB-475F-9426-3EA060294CAD}" type="presOf" srcId="{4540D2E5-76AE-49A5-B8B9-05B1351D4681}" destId="{7A03A853-1D34-4916-A448-1208782837D6}" srcOrd="0" destOrd="0" presId="urn:microsoft.com/office/officeart/2005/8/layout/process4"/>
    <dgm:cxn modelId="{240A1642-AD42-4F4D-8A13-8D450D3F4E07}" type="presOf" srcId="{4C41574D-3F12-4FD3-9EB7-22EC6EB7A5CE}" destId="{59BFA3B0-B2FF-4CB3-838F-126FC1A02B99}" srcOrd="0" destOrd="0" presId="urn:microsoft.com/office/officeart/2005/8/layout/process4"/>
    <dgm:cxn modelId="{998BF618-B717-41C6-A7CD-ED91D4C8CA03}" srcId="{6CA74D9A-C12E-46F0-A0B4-71C60EBC8637}" destId="{B0CE1184-E8C1-4B48-BE6E-C0A94F9095B2}" srcOrd="1" destOrd="0" parTransId="{4F61A278-295B-4FBE-9BBF-775F1D6D73B3}" sibTransId="{DF0FA1F8-B624-4A29-B624-DB609B50FB61}"/>
    <dgm:cxn modelId="{B624438A-C56C-483D-B3BD-23AD4B98D093}" type="presOf" srcId="{B0CE1184-E8C1-4B48-BE6E-C0A94F9095B2}" destId="{17657424-84F2-49EC-895D-08043FD03333}" srcOrd="0" destOrd="0" presId="urn:microsoft.com/office/officeart/2005/8/layout/process4"/>
    <dgm:cxn modelId="{FBA8EFE8-1306-4DDF-9503-2936D09BA28B}" type="presParOf" srcId="{74E3103B-90C0-42BF-9F59-1144270D30A1}" destId="{1AC5BCE2-CA68-4F51-BAAB-57E38B55CBFC}" srcOrd="0" destOrd="0" presId="urn:microsoft.com/office/officeart/2005/8/layout/process4"/>
    <dgm:cxn modelId="{E68CE4F8-DF91-411F-AD1D-F27BD00BCC05}" type="presParOf" srcId="{1AC5BCE2-CA68-4F51-BAAB-57E38B55CBFC}" destId="{8AD21D3E-3758-45C3-BA64-46BC263B5A60}" srcOrd="0" destOrd="0" presId="urn:microsoft.com/office/officeart/2005/8/layout/process4"/>
    <dgm:cxn modelId="{B4BC4427-DF56-43F5-99B2-6C363D2F06BE}" type="presParOf" srcId="{74E3103B-90C0-42BF-9F59-1144270D30A1}" destId="{19C0F18C-525D-45D4-85B7-A8180505F1F0}" srcOrd="1" destOrd="0" presId="urn:microsoft.com/office/officeart/2005/8/layout/process4"/>
    <dgm:cxn modelId="{3CC0B97A-F8E2-42C5-A0FB-39A9D3503710}" type="presParOf" srcId="{74E3103B-90C0-42BF-9F59-1144270D30A1}" destId="{FBFA8387-1FE7-412D-B3A7-915D09E9E4A9}" srcOrd="2" destOrd="0" presId="urn:microsoft.com/office/officeart/2005/8/layout/process4"/>
    <dgm:cxn modelId="{D0490AB7-2F6A-4164-A00A-0200F893F4E6}" type="presParOf" srcId="{FBFA8387-1FE7-412D-B3A7-915D09E9E4A9}" destId="{59BFA3B0-B2FF-4CB3-838F-126FC1A02B99}" srcOrd="0" destOrd="0" presId="urn:microsoft.com/office/officeart/2005/8/layout/process4"/>
    <dgm:cxn modelId="{9DB79FD5-81DC-479A-B1E6-39D1D45C3DC6}" type="presParOf" srcId="{74E3103B-90C0-42BF-9F59-1144270D30A1}" destId="{CB490818-C587-4A46-888E-CD820EFAF0F9}" srcOrd="3" destOrd="0" presId="urn:microsoft.com/office/officeart/2005/8/layout/process4"/>
    <dgm:cxn modelId="{F51C2331-CD92-4DE6-9BEF-323087F150A7}" type="presParOf" srcId="{74E3103B-90C0-42BF-9F59-1144270D30A1}" destId="{D0187ABD-81C5-445F-9DBF-437386F96042}" srcOrd="4" destOrd="0" presId="urn:microsoft.com/office/officeart/2005/8/layout/process4"/>
    <dgm:cxn modelId="{FA942D5D-EF43-4913-896A-D353D34C8A61}" type="presParOf" srcId="{D0187ABD-81C5-445F-9DBF-437386F96042}" destId="{17657424-84F2-49EC-895D-08043FD03333}" srcOrd="0" destOrd="0" presId="urn:microsoft.com/office/officeart/2005/8/layout/process4"/>
    <dgm:cxn modelId="{45D4D4F3-16D3-4F55-8432-F7008EEDF166}" type="presParOf" srcId="{74E3103B-90C0-42BF-9F59-1144270D30A1}" destId="{61B9DF75-FA6E-48DF-ADB9-7AF4C643A5EC}" srcOrd="5" destOrd="0" presId="urn:microsoft.com/office/officeart/2005/8/layout/process4"/>
    <dgm:cxn modelId="{58C624E6-670B-406C-88ED-325B5699EC68}" type="presParOf" srcId="{74E3103B-90C0-42BF-9F59-1144270D30A1}" destId="{B2B4B5DD-EDC6-4D4A-B92F-DBE85D1801CF}" srcOrd="6" destOrd="0" presId="urn:microsoft.com/office/officeart/2005/8/layout/process4"/>
    <dgm:cxn modelId="{1961ACCA-5967-4B6B-8DE2-4A7926185BB2}" type="presParOf" srcId="{B2B4B5DD-EDC6-4D4A-B92F-DBE85D1801CF}" destId="{7A03A853-1D34-4916-A448-1208782837D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8E2A047-4390-44FE-8520-F83AA6B2CF38}" type="doc">
      <dgm:prSet loTypeId="urn:microsoft.com/office/officeart/2005/8/layout/bProcess4" loCatId="process" qsTypeId="urn:microsoft.com/office/officeart/2005/8/quickstyle/simple3" qsCatId="simple" csTypeId="urn:microsoft.com/office/officeart/2005/8/colors/colorful2" csCatId="colorful" phldr="1"/>
      <dgm:spPr/>
      <dgm:t>
        <a:bodyPr/>
        <a:lstStyle/>
        <a:p>
          <a:endParaRPr lang="en-US"/>
        </a:p>
      </dgm:t>
    </dgm:pt>
    <dgm:pt modelId="{6A67C523-E56E-45CE-9A81-F6990422B8BB}">
      <dgm:prSet/>
      <dgm:spPr/>
      <dgm:t>
        <a:bodyPr/>
        <a:lstStyle/>
        <a:p>
          <a:r>
            <a:rPr lang="pl-PL" dirty="0">
              <a:solidFill>
                <a:schemeClr val="accent6">
                  <a:lumMod val="50000"/>
                </a:schemeClr>
              </a:solidFill>
            </a:rPr>
            <a:t>Wzmocnienie lokalnego kapitału</a:t>
          </a:r>
          <a:endParaRPr lang="en-US" dirty="0">
            <a:solidFill>
              <a:schemeClr val="accent6">
                <a:lumMod val="50000"/>
              </a:schemeClr>
            </a:solidFill>
          </a:endParaRPr>
        </a:p>
      </dgm:t>
    </dgm:pt>
    <dgm:pt modelId="{BAB29BB0-29FC-48D2-B2E4-C7DFEFADEEAB}" type="parTrans" cxnId="{9BE2398A-012E-4BA2-89E3-C1901E1CCEBF}">
      <dgm:prSet/>
      <dgm:spPr/>
      <dgm:t>
        <a:bodyPr/>
        <a:lstStyle/>
        <a:p>
          <a:endParaRPr lang="en-US"/>
        </a:p>
      </dgm:t>
    </dgm:pt>
    <dgm:pt modelId="{C19DA658-14AC-4CC3-830F-0F2F92B8685B}" type="sibTrans" cxnId="{9BE2398A-012E-4BA2-89E3-C1901E1CCEBF}">
      <dgm:prSet/>
      <dgm:spPr/>
      <dgm:t>
        <a:bodyPr/>
        <a:lstStyle/>
        <a:p>
          <a:endParaRPr lang="en-US"/>
        </a:p>
      </dgm:t>
    </dgm:pt>
    <dgm:pt modelId="{C165522D-12E5-407E-8103-104B619F26C8}">
      <dgm:prSet/>
      <dgm:spPr/>
      <dgm:t>
        <a:bodyPr/>
        <a:lstStyle/>
        <a:p>
          <a:r>
            <a:rPr lang="pl-PL" dirty="0">
              <a:solidFill>
                <a:schemeClr val="accent6">
                  <a:lumMod val="50000"/>
                </a:schemeClr>
              </a:solidFill>
            </a:rPr>
            <a:t>Uszczelnienie wycieków (zasobów ludzkich, pieniędzy, innych)</a:t>
          </a:r>
          <a:endParaRPr lang="en-US" dirty="0">
            <a:solidFill>
              <a:schemeClr val="accent6">
                <a:lumMod val="50000"/>
              </a:schemeClr>
            </a:solidFill>
          </a:endParaRPr>
        </a:p>
      </dgm:t>
    </dgm:pt>
    <dgm:pt modelId="{50075700-7A0F-4D1F-AABD-EEBF004813DB}" type="parTrans" cxnId="{B555D007-9E8F-47E5-A958-39555C3BC107}">
      <dgm:prSet/>
      <dgm:spPr/>
      <dgm:t>
        <a:bodyPr/>
        <a:lstStyle/>
        <a:p>
          <a:endParaRPr lang="en-US"/>
        </a:p>
      </dgm:t>
    </dgm:pt>
    <dgm:pt modelId="{FCAFC1A2-46F7-4F05-AD1D-10D7DC3D49DE}" type="sibTrans" cxnId="{B555D007-9E8F-47E5-A958-39555C3BC107}">
      <dgm:prSet/>
      <dgm:spPr/>
      <dgm:t>
        <a:bodyPr/>
        <a:lstStyle/>
        <a:p>
          <a:endParaRPr lang="en-US"/>
        </a:p>
      </dgm:t>
    </dgm:pt>
    <dgm:pt modelId="{C5521C86-3E61-446A-A5C2-8BF9F740CAB2}">
      <dgm:prSet/>
      <dgm:spPr/>
      <dgm:t>
        <a:bodyPr/>
        <a:lstStyle/>
        <a:p>
          <a:r>
            <a:rPr lang="pl-PL" dirty="0">
              <a:solidFill>
                <a:schemeClr val="accent6">
                  <a:lumMod val="50000"/>
                </a:schemeClr>
              </a:solidFill>
            </a:rPr>
            <a:t>Promocja powiatu w Polsce i za granicą</a:t>
          </a:r>
          <a:endParaRPr lang="en-US" dirty="0">
            <a:solidFill>
              <a:schemeClr val="accent6">
                <a:lumMod val="50000"/>
              </a:schemeClr>
            </a:solidFill>
          </a:endParaRPr>
        </a:p>
      </dgm:t>
    </dgm:pt>
    <dgm:pt modelId="{1D1BC440-8343-4751-A173-B1C2DD320901}" type="parTrans" cxnId="{A204F329-F130-4ED3-AF88-3CF5BA18FD54}">
      <dgm:prSet/>
      <dgm:spPr/>
      <dgm:t>
        <a:bodyPr/>
        <a:lstStyle/>
        <a:p>
          <a:endParaRPr lang="en-US"/>
        </a:p>
      </dgm:t>
    </dgm:pt>
    <dgm:pt modelId="{42A6E043-535C-4870-950B-2A1CBD7FE789}" type="sibTrans" cxnId="{A204F329-F130-4ED3-AF88-3CF5BA18FD54}">
      <dgm:prSet/>
      <dgm:spPr/>
      <dgm:t>
        <a:bodyPr/>
        <a:lstStyle/>
        <a:p>
          <a:endParaRPr lang="en-US"/>
        </a:p>
      </dgm:t>
    </dgm:pt>
    <dgm:pt modelId="{014CB0E8-745D-40BC-94B3-A111677023E9}">
      <dgm:prSet/>
      <dgm:spPr/>
      <dgm:t>
        <a:bodyPr/>
        <a:lstStyle/>
        <a:p>
          <a:r>
            <a:rPr lang="pl-PL" dirty="0">
              <a:solidFill>
                <a:schemeClr val="accent6">
                  <a:lumMod val="50000"/>
                </a:schemeClr>
              </a:solidFill>
            </a:rPr>
            <a:t>Przybliżenie historii, tradycji i kultury Ziemi Kozienickiej</a:t>
          </a:r>
          <a:endParaRPr lang="en-US" dirty="0">
            <a:solidFill>
              <a:schemeClr val="accent6">
                <a:lumMod val="50000"/>
              </a:schemeClr>
            </a:solidFill>
          </a:endParaRPr>
        </a:p>
      </dgm:t>
    </dgm:pt>
    <dgm:pt modelId="{26E3BF4C-F599-4CE9-A2B1-471C8D02500F}" type="parTrans" cxnId="{7EBDA430-DAB0-41E4-9DB2-C02341A78A6E}">
      <dgm:prSet/>
      <dgm:spPr/>
      <dgm:t>
        <a:bodyPr/>
        <a:lstStyle/>
        <a:p>
          <a:endParaRPr lang="en-US"/>
        </a:p>
      </dgm:t>
    </dgm:pt>
    <dgm:pt modelId="{645A2FF2-25B6-4887-842A-00F9CF6B0C67}" type="sibTrans" cxnId="{7EBDA430-DAB0-41E4-9DB2-C02341A78A6E}">
      <dgm:prSet/>
      <dgm:spPr/>
      <dgm:t>
        <a:bodyPr/>
        <a:lstStyle/>
        <a:p>
          <a:endParaRPr lang="en-US"/>
        </a:p>
      </dgm:t>
    </dgm:pt>
    <dgm:pt modelId="{C7DC907F-44EF-4138-905C-F6DFE946EB1A}">
      <dgm:prSet/>
      <dgm:spPr/>
      <dgm:t>
        <a:bodyPr/>
        <a:lstStyle/>
        <a:p>
          <a:r>
            <a:rPr lang="pl-PL" dirty="0">
              <a:solidFill>
                <a:schemeClr val="accent6">
                  <a:lumMod val="50000"/>
                </a:schemeClr>
              </a:solidFill>
            </a:rPr>
            <a:t>Nowe miejsca pracy</a:t>
          </a:r>
          <a:endParaRPr lang="en-US" dirty="0">
            <a:solidFill>
              <a:schemeClr val="accent6">
                <a:lumMod val="50000"/>
              </a:schemeClr>
            </a:solidFill>
          </a:endParaRPr>
        </a:p>
      </dgm:t>
    </dgm:pt>
    <dgm:pt modelId="{7E0BED71-96BF-454F-AF68-7156D84826A9}" type="parTrans" cxnId="{7F02100E-F4AD-4285-908E-EA23D9D4F5AC}">
      <dgm:prSet/>
      <dgm:spPr/>
      <dgm:t>
        <a:bodyPr/>
        <a:lstStyle/>
        <a:p>
          <a:endParaRPr lang="en-US"/>
        </a:p>
      </dgm:t>
    </dgm:pt>
    <dgm:pt modelId="{BD155057-B813-4487-8744-D64D43203C92}" type="sibTrans" cxnId="{7F02100E-F4AD-4285-908E-EA23D9D4F5AC}">
      <dgm:prSet/>
      <dgm:spPr/>
      <dgm:t>
        <a:bodyPr/>
        <a:lstStyle/>
        <a:p>
          <a:endParaRPr lang="en-US"/>
        </a:p>
      </dgm:t>
    </dgm:pt>
    <dgm:pt modelId="{FDF54408-DFC0-4712-B3C8-4F4D6A5194D2}">
      <dgm:prSet/>
      <dgm:spPr/>
      <dgm:t>
        <a:bodyPr/>
        <a:lstStyle/>
        <a:p>
          <a:r>
            <a:rPr lang="pl-PL" dirty="0">
              <a:solidFill>
                <a:schemeClr val="accent6">
                  <a:lumMod val="50000"/>
                </a:schemeClr>
              </a:solidFill>
            </a:rPr>
            <a:t>Możliwość ciekawego spędzania wolnego czasu</a:t>
          </a:r>
          <a:endParaRPr lang="en-US" dirty="0">
            <a:solidFill>
              <a:schemeClr val="accent6">
                <a:lumMod val="50000"/>
              </a:schemeClr>
            </a:solidFill>
          </a:endParaRPr>
        </a:p>
      </dgm:t>
    </dgm:pt>
    <dgm:pt modelId="{D14DAECB-22B2-43B4-9ABF-766FD9F13855}" type="parTrans" cxnId="{50785039-D48D-442A-AF7F-E23BDC185754}">
      <dgm:prSet/>
      <dgm:spPr/>
      <dgm:t>
        <a:bodyPr/>
        <a:lstStyle/>
        <a:p>
          <a:endParaRPr lang="en-US"/>
        </a:p>
      </dgm:t>
    </dgm:pt>
    <dgm:pt modelId="{9852282D-9F8C-456B-9CA1-0BB0F4B61F4A}" type="sibTrans" cxnId="{50785039-D48D-442A-AF7F-E23BDC185754}">
      <dgm:prSet/>
      <dgm:spPr/>
      <dgm:t>
        <a:bodyPr/>
        <a:lstStyle/>
        <a:p>
          <a:endParaRPr lang="en-US"/>
        </a:p>
      </dgm:t>
    </dgm:pt>
    <dgm:pt modelId="{8DE99468-914E-423E-87F0-F451C786B6F0}">
      <dgm:prSet/>
      <dgm:spPr/>
      <dgm:t>
        <a:bodyPr/>
        <a:lstStyle/>
        <a:p>
          <a:r>
            <a:rPr lang="pl-PL" dirty="0">
              <a:solidFill>
                <a:schemeClr val="accent6">
                  <a:lumMod val="50000"/>
                </a:schemeClr>
              </a:solidFill>
            </a:rPr>
            <a:t>Większa integracja i aktywizacja społeczeństwa </a:t>
          </a:r>
          <a:endParaRPr lang="en-US" dirty="0">
            <a:solidFill>
              <a:schemeClr val="accent6">
                <a:lumMod val="50000"/>
              </a:schemeClr>
            </a:solidFill>
          </a:endParaRPr>
        </a:p>
      </dgm:t>
    </dgm:pt>
    <dgm:pt modelId="{8B05DF04-2683-4B76-B1F5-5F531A36C39B}" type="parTrans" cxnId="{78D4CE8F-FBAD-4209-8C16-C1B4852C8748}">
      <dgm:prSet/>
      <dgm:spPr/>
      <dgm:t>
        <a:bodyPr/>
        <a:lstStyle/>
        <a:p>
          <a:endParaRPr lang="en-US"/>
        </a:p>
      </dgm:t>
    </dgm:pt>
    <dgm:pt modelId="{5A0D175D-A7B4-4F0E-A1A7-7E76E5D26013}" type="sibTrans" cxnId="{78D4CE8F-FBAD-4209-8C16-C1B4852C8748}">
      <dgm:prSet/>
      <dgm:spPr/>
      <dgm:t>
        <a:bodyPr/>
        <a:lstStyle/>
        <a:p>
          <a:endParaRPr lang="en-US"/>
        </a:p>
      </dgm:t>
    </dgm:pt>
    <dgm:pt modelId="{57DD2401-A946-49AF-8929-1A5465DE484C}">
      <dgm:prSet/>
      <dgm:spPr/>
      <dgm:t>
        <a:bodyPr/>
        <a:lstStyle/>
        <a:p>
          <a:r>
            <a:rPr lang="pl-PL" dirty="0">
              <a:solidFill>
                <a:schemeClr val="accent6">
                  <a:lumMod val="50000"/>
                </a:schemeClr>
              </a:solidFill>
            </a:rPr>
            <a:t>Innowacyjny produkt na lokalnym rynku</a:t>
          </a:r>
        </a:p>
      </dgm:t>
    </dgm:pt>
    <dgm:pt modelId="{805D3C36-7BE7-496A-B6B2-B8375D256F78}" type="parTrans" cxnId="{69E28E0C-86BD-4711-BD15-9EFE8EAD554C}">
      <dgm:prSet/>
      <dgm:spPr/>
      <dgm:t>
        <a:bodyPr/>
        <a:lstStyle/>
        <a:p>
          <a:endParaRPr lang="pl-PL"/>
        </a:p>
      </dgm:t>
    </dgm:pt>
    <dgm:pt modelId="{5EECA4C0-45EF-495C-886A-5A16D5732A14}" type="sibTrans" cxnId="{69E28E0C-86BD-4711-BD15-9EFE8EAD554C}">
      <dgm:prSet/>
      <dgm:spPr/>
      <dgm:t>
        <a:bodyPr/>
        <a:lstStyle/>
        <a:p>
          <a:endParaRPr lang="pl-PL"/>
        </a:p>
      </dgm:t>
    </dgm:pt>
    <dgm:pt modelId="{B0323376-6959-4BA0-BAA0-1411E75464D9}">
      <dgm:prSet/>
      <dgm:spPr/>
      <dgm:t>
        <a:bodyPr/>
        <a:lstStyle/>
        <a:p>
          <a:r>
            <a:rPr lang="pl-PL" dirty="0">
              <a:solidFill>
                <a:schemeClr val="accent6">
                  <a:lumMod val="50000"/>
                </a:schemeClr>
              </a:solidFill>
            </a:rPr>
            <a:t>Ożywienie społeczno-gospodarcze</a:t>
          </a:r>
        </a:p>
      </dgm:t>
    </dgm:pt>
    <dgm:pt modelId="{A5908650-130D-4D25-970D-53509905ED57}" type="parTrans" cxnId="{F5A72064-1C20-4315-BBCC-72FD2B1FF089}">
      <dgm:prSet/>
      <dgm:spPr/>
      <dgm:t>
        <a:bodyPr/>
        <a:lstStyle/>
        <a:p>
          <a:endParaRPr lang="pl-PL"/>
        </a:p>
      </dgm:t>
    </dgm:pt>
    <dgm:pt modelId="{FEB5407B-3BE7-4AA0-A3F9-B33FB7508D7C}" type="sibTrans" cxnId="{F5A72064-1C20-4315-BBCC-72FD2B1FF089}">
      <dgm:prSet/>
      <dgm:spPr/>
      <dgm:t>
        <a:bodyPr/>
        <a:lstStyle/>
        <a:p>
          <a:endParaRPr lang="pl-PL"/>
        </a:p>
      </dgm:t>
    </dgm:pt>
    <dgm:pt modelId="{8E6DDA1F-61CA-4C2C-A705-21025108F3FC}" type="pres">
      <dgm:prSet presAssocID="{D8E2A047-4390-44FE-8520-F83AA6B2CF38}" presName="Name0" presStyleCnt="0">
        <dgm:presLayoutVars>
          <dgm:dir/>
          <dgm:resizeHandles/>
        </dgm:presLayoutVars>
      </dgm:prSet>
      <dgm:spPr/>
      <dgm:t>
        <a:bodyPr/>
        <a:lstStyle/>
        <a:p>
          <a:endParaRPr lang="pl-PL"/>
        </a:p>
      </dgm:t>
    </dgm:pt>
    <dgm:pt modelId="{7E432921-DB62-4F2E-8A16-AD3BED45810D}" type="pres">
      <dgm:prSet presAssocID="{6A67C523-E56E-45CE-9A81-F6990422B8BB}" presName="compNode" presStyleCnt="0"/>
      <dgm:spPr/>
    </dgm:pt>
    <dgm:pt modelId="{76041236-7777-4219-ADDA-8C0B57008513}" type="pres">
      <dgm:prSet presAssocID="{6A67C523-E56E-45CE-9A81-F6990422B8BB}" presName="dummyConnPt" presStyleCnt="0"/>
      <dgm:spPr/>
    </dgm:pt>
    <dgm:pt modelId="{20790A2E-A4D5-4D03-ABE5-90463DA1BAC1}" type="pres">
      <dgm:prSet presAssocID="{6A67C523-E56E-45CE-9A81-F6990422B8BB}" presName="node" presStyleLbl="node1" presStyleIdx="0" presStyleCnt="9">
        <dgm:presLayoutVars>
          <dgm:bulletEnabled val="1"/>
        </dgm:presLayoutVars>
      </dgm:prSet>
      <dgm:spPr/>
      <dgm:t>
        <a:bodyPr/>
        <a:lstStyle/>
        <a:p>
          <a:endParaRPr lang="pl-PL"/>
        </a:p>
      </dgm:t>
    </dgm:pt>
    <dgm:pt modelId="{C344FD42-47F1-48E5-9D30-3D3ACFC0431E}" type="pres">
      <dgm:prSet presAssocID="{C19DA658-14AC-4CC3-830F-0F2F92B8685B}" presName="sibTrans" presStyleLbl="bgSibTrans2D1" presStyleIdx="0" presStyleCnt="8"/>
      <dgm:spPr/>
      <dgm:t>
        <a:bodyPr/>
        <a:lstStyle/>
        <a:p>
          <a:endParaRPr lang="pl-PL"/>
        </a:p>
      </dgm:t>
    </dgm:pt>
    <dgm:pt modelId="{3205523B-375C-4D6F-B6D9-23E26D633EFF}" type="pres">
      <dgm:prSet presAssocID="{C165522D-12E5-407E-8103-104B619F26C8}" presName="compNode" presStyleCnt="0"/>
      <dgm:spPr/>
    </dgm:pt>
    <dgm:pt modelId="{A5FB295B-8B33-4E60-9282-77CDD2945EDB}" type="pres">
      <dgm:prSet presAssocID="{C165522D-12E5-407E-8103-104B619F26C8}" presName="dummyConnPt" presStyleCnt="0"/>
      <dgm:spPr/>
    </dgm:pt>
    <dgm:pt modelId="{F6AA06AF-66D0-4E80-A7AA-E4AD17441F53}" type="pres">
      <dgm:prSet presAssocID="{C165522D-12E5-407E-8103-104B619F26C8}" presName="node" presStyleLbl="node1" presStyleIdx="1" presStyleCnt="9">
        <dgm:presLayoutVars>
          <dgm:bulletEnabled val="1"/>
        </dgm:presLayoutVars>
      </dgm:prSet>
      <dgm:spPr/>
      <dgm:t>
        <a:bodyPr/>
        <a:lstStyle/>
        <a:p>
          <a:endParaRPr lang="pl-PL"/>
        </a:p>
      </dgm:t>
    </dgm:pt>
    <dgm:pt modelId="{047A1831-03C7-4CAE-8910-598626F674AD}" type="pres">
      <dgm:prSet presAssocID="{FCAFC1A2-46F7-4F05-AD1D-10D7DC3D49DE}" presName="sibTrans" presStyleLbl="bgSibTrans2D1" presStyleIdx="1" presStyleCnt="8"/>
      <dgm:spPr/>
      <dgm:t>
        <a:bodyPr/>
        <a:lstStyle/>
        <a:p>
          <a:endParaRPr lang="pl-PL"/>
        </a:p>
      </dgm:t>
    </dgm:pt>
    <dgm:pt modelId="{CDFB331E-9131-44C7-9AEF-90102ADA53A4}" type="pres">
      <dgm:prSet presAssocID="{C5521C86-3E61-446A-A5C2-8BF9F740CAB2}" presName="compNode" presStyleCnt="0"/>
      <dgm:spPr/>
    </dgm:pt>
    <dgm:pt modelId="{87C7995F-4890-4570-BEBD-691170F34BA9}" type="pres">
      <dgm:prSet presAssocID="{C5521C86-3E61-446A-A5C2-8BF9F740CAB2}" presName="dummyConnPt" presStyleCnt="0"/>
      <dgm:spPr/>
    </dgm:pt>
    <dgm:pt modelId="{0FFDBFA9-051B-4685-B8AB-B192DC4BF256}" type="pres">
      <dgm:prSet presAssocID="{C5521C86-3E61-446A-A5C2-8BF9F740CAB2}" presName="node" presStyleLbl="node1" presStyleIdx="2" presStyleCnt="9">
        <dgm:presLayoutVars>
          <dgm:bulletEnabled val="1"/>
        </dgm:presLayoutVars>
      </dgm:prSet>
      <dgm:spPr/>
      <dgm:t>
        <a:bodyPr/>
        <a:lstStyle/>
        <a:p>
          <a:endParaRPr lang="pl-PL"/>
        </a:p>
      </dgm:t>
    </dgm:pt>
    <dgm:pt modelId="{4F055DEA-9A49-4EC9-ADCC-CA3D44437A50}" type="pres">
      <dgm:prSet presAssocID="{42A6E043-535C-4870-950B-2A1CBD7FE789}" presName="sibTrans" presStyleLbl="bgSibTrans2D1" presStyleIdx="2" presStyleCnt="8"/>
      <dgm:spPr/>
      <dgm:t>
        <a:bodyPr/>
        <a:lstStyle/>
        <a:p>
          <a:endParaRPr lang="pl-PL"/>
        </a:p>
      </dgm:t>
    </dgm:pt>
    <dgm:pt modelId="{7CB7E5EB-AD45-4C6C-A86B-3CFEB1E43FF2}" type="pres">
      <dgm:prSet presAssocID="{014CB0E8-745D-40BC-94B3-A111677023E9}" presName="compNode" presStyleCnt="0"/>
      <dgm:spPr/>
    </dgm:pt>
    <dgm:pt modelId="{43D4CDDE-B96D-4138-A729-A68E8C2EA3D3}" type="pres">
      <dgm:prSet presAssocID="{014CB0E8-745D-40BC-94B3-A111677023E9}" presName="dummyConnPt" presStyleCnt="0"/>
      <dgm:spPr/>
    </dgm:pt>
    <dgm:pt modelId="{71642784-8AC2-4118-9ECE-3F7A967F056A}" type="pres">
      <dgm:prSet presAssocID="{014CB0E8-745D-40BC-94B3-A111677023E9}" presName="node" presStyleLbl="node1" presStyleIdx="3" presStyleCnt="9">
        <dgm:presLayoutVars>
          <dgm:bulletEnabled val="1"/>
        </dgm:presLayoutVars>
      </dgm:prSet>
      <dgm:spPr/>
      <dgm:t>
        <a:bodyPr/>
        <a:lstStyle/>
        <a:p>
          <a:endParaRPr lang="pl-PL"/>
        </a:p>
      </dgm:t>
    </dgm:pt>
    <dgm:pt modelId="{30464578-E9DD-49DD-968A-E4358A1FACC9}" type="pres">
      <dgm:prSet presAssocID="{645A2FF2-25B6-4887-842A-00F9CF6B0C67}" presName="sibTrans" presStyleLbl="bgSibTrans2D1" presStyleIdx="3" presStyleCnt="8"/>
      <dgm:spPr/>
      <dgm:t>
        <a:bodyPr/>
        <a:lstStyle/>
        <a:p>
          <a:endParaRPr lang="pl-PL"/>
        </a:p>
      </dgm:t>
    </dgm:pt>
    <dgm:pt modelId="{6E1E45BC-3ACF-41D1-9EF1-412719794AE2}" type="pres">
      <dgm:prSet presAssocID="{C7DC907F-44EF-4138-905C-F6DFE946EB1A}" presName="compNode" presStyleCnt="0"/>
      <dgm:spPr/>
    </dgm:pt>
    <dgm:pt modelId="{F4EEA567-B0D5-4300-8412-BE1F6DE8EC21}" type="pres">
      <dgm:prSet presAssocID="{C7DC907F-44EF-4138-905C-F6DFE946EB1A}" presName="dummyConnPt" presStyleCnt="0"/>
      <dgm:spPr/>
    </dgm:pt>
    <dgm:pt modelId="{A90D818C-8B68-41AB-8568-3B8B38BB0892}" type="pres">
      <dgm:prSet presAssocID="{C7DC907F-44EF-4138-905C-F6DFE946EB1A}" presName="node" presStyleLbl="node1" presStyleIdx="4" presStyleCnt="9">
        <dgm:presLayoutVars>
          <dgm:bulletEnabled val="1"/>
        </dgm:presLayoutVars>
      </dgm:prSet>
      <dgm:spPr/>
      <dgm:t>
        <a:bodyPr/>
        <a:lstStyle/>
        <a:p>
          <a:endParaRPr lang="pl-PL"/>
        </a:p>
      </dgm:t>
    </dgm:pt>
    <dgm:pt modelId="{80934C7C-54D5-4F79-A7D4-FC6719B8C62A}" type="pres">
      <dgm:prSet presAssocID="{BD155057-B813-4487-8744-D64D43203C92}" presName="sibTrans" presStyleLbl="bgSibTrans2D1" presStyleIdx="4" presStyleCnt="8"/>
      <dgm:spPr/>
      <dgm:t>
        <a:bodyPr/>
        <a:lstStyle/>
        <a:p>
          <a:endParaRPr lang="pl-PL"/>
        </a:p>
      </dgm:t>
    </dgm:pt>
    <dgm:pt modelId="{FE77C6E9-2162-4007-A31B-1E5F8CDBEA84}" type="pres">
      <dgm:prSet presAssocID="{FDF54408-DFC0-4712-B3C8-4F4D6A5194D2}" presName="compNode" presStyleCnt="0"/>
      <dgm:spPr/>
    </dgm:pt>
    <dgm:pt modelId="{CC04C2AE-2A40-47A2-AB72-DBEEF6604B70}" type="pres">
      <dgm:prSet presAssocID="{FDF54408-DFC0-4712-B3C8-4F4D6A5194D2}" presName="dummyConnPt" presStyleCnt="0"/>
      <dgm:spPr/>
    </dgm:pt>
    <dgm:pt modelId="{E3E80F9E-0837-4F92-B289-D4131D9A91D5}" type="pres">
      <dgm:prSet presAssocID="{FDF54408-DFC0-4712-B3C8-4F4D6A5194D2}" presName="node" presStyleLbl="node1" presStyleIdx="5" presStyleCnt="9">
        <dgm:presLayoutVars>
          <dgm:bulletEnabled val="1"/>
        </dgm:presLayoutVars>
      </dgm:prSet>
      <dgm:spPr/>
      <dgm:t>
        <a:bodyPr/>
        <a:lstStyle/>
        <a:p>
          <a:endParaRPr lang="pl-PL"/>
        </a:p>
      </dgm:t>
    </dgm:pt>
    <dgm:pt modelId="{BCBEB8D7-308B-4A90-9DAC-EB433E71E656}" type="pres">
      <dgm:prSet presAssocID="{9852282D-9F8C-456B-9CA1-0BB0F4B61F4A}" presName="sibTrans" presStyleLbl="bgSibTrans2D1" presStyleIdx="5" presStyleCnt="8"/>
      <dgm:spPr/>
      <dgm:t>
        <a:bodyPr/>
        <a:lstStyle/>
        <a:p>
          <a:endParaRPr lang="pl-PL"/>
        </a:p>
      </dgm:t>
    </dgm:pt>
    <dgm:pt modelId="{A58665EA-960D-4384-A963-D7B289F37123}" type="pres">
      <dgm:prSet presAssocID="{8DE99468-914E-423E-87F0-F451C786B6F0}" presName="compNode" presStyleCnt="0"/>
      <dgm:spPr/>
    </dgm:pt>
    <dgm:pt modelId="{79F48D2E-A6C1-4E35-808D-D876160EAFAD}" type="pres">
      <dgm:prSet presAssocID="{8DE99468-914E-423E-87F0-F451C786B6F0}" presName="dummyConnPt" presStyleCnt="0"/>
      <dgm:spPr/>
    </dgm:pt>
    <dgm:pt modelId="{08FCF1EB-A80F-44F1-A489-603FA2778C5C}" type="pres">
      <dgm:prSet presAssocID="{8DE99468-914E-423E-87F0-F451C786B6F0}" presName="node" presStyleLbl="node1" presStyleIdx="6" presStyleCnt="9">
        <dgm:presLayoutVars>
          <dgm:bulletEnabled val="1"/>
        </dgm:presLayoutVars>
      </dgm:prSet>
      <dgm:spPr/>
      <dgm:t>
        <a:bodyPr/>
        <a:lstStyle/>
        <a:p>
          <a:endParaRPr lang="pl-PL"/>
        </a:p>
      </dgm:t>
    </dgm:pt>
    <dgm:pt modelId="{DE0BC7E0-338D-4B5B-BBE8-DF5A7C1D13C9}" type="pres">
      <dgm:prSet presAssocID="{5A0D175D-A7B4-4F0E-A1A7-7E76E5D26013}" presName="sibTrans" presStyleLbl="bgSibTrans2D1" presStyleIdx="6" presStyleCnt="8"/>
      <dgm:spPr/>
      <dgm:t>
        <a:bodyPr/>
        <a:lstStyle/>
        <a:p>
          <a:endParaRPr lang="pl-PL"/>
        </a:p>
      </dgm:t>
    </dgm:pt>
    <dgm:pt modelId="{FA824C25-E521-4E1B-8FE3-81E926065010}" type="pres">
      <dgm:prSet presAssocID="{57DD2401-A946-49AF-8929-1A5465DE484C}" presName="compNode" presStyleCnt="0"/>
      <dgm:spPr/>
    </dgm:pt>
    <dgm:pt modelId="{3607286B-E3D3-4A31-A931-C7CE5E042451}" type="pres">
      <dgm:prSet presAssocID="{57DD2401-A946-49AF-8929-1A5465DE484C}" presName="dummyConnPt" presStyleCnt="0"/>
      <dgm:spPr/>
    </dgm:pt>
    <dgm:pt modelId="{97F88DD1-1863-4FD0-BEA0-E290D0FB5D23}" type="pres">
      <dgm:prSet presAssocID="{57DD2401-A946-49AF-8929-1A5465DE484C}" presName="node" presStyleLbl="node1" presStyleIdx="7" presStyleCnt="9">
        <dgm:presLayoutVars>
          <dgm:bulletEnabled val="1"/>
        </dgm:presLayoutVars>
      </dgm:prSet>
      <dgm:spPr/>
      <dgm:t>
        <a:bodyPr/>
        <a:lstStyle/>
        <a:p>
          <a:endParaRPr lang="pl-PL"/>
        </a:p>
      </dgm:t>
    </dgm:pt>
    <dgm:pt modelId="{86AA1733-F624-454E-A34C-4A69291712FF}" type="pres">
      <dgm:prSet presAssocID="{5EECA4C0-45EF-495C-886A-5A16D5732A14}" presName="sibTrans" presStyleLbl="bgSibTrans2D1" presStyleIdx="7" presStyleCnt="8"/>
      <dgm:spPr/>
      <dgm:t>
        <a:bodyPr/>
        <a:lstStyle/>
        <a:p>
          <a:endParaRPr lang="pl-PL"/>
        </a:p>
      </dgm:t>
    </dgm:pt>
    <dgm:pt modelId="{14FF33D6-B388-4271-9736-439EA97E8A0E}" type="pres">
      <dgm:prSet presAssocID="{B0323376-6959-4BA0-BAA0-1411E75464D9}" presName="compNode" presStyleCnt="0"/>
      <dgm:spPr/>
    </dgm:pt>
    <dgm:pt modelId="{4334D5E0-F9C2-4C2F-98B4-FF44A919B4C3}" type="pres">
      <dgm:prSet presAssocID="{B0323376-6959-4BA0-BAA0-1411E75464D9}" presName="dummyConnPt" presStyleCnt="0"/>
      <dgm:spPr/>
    </dgm:pt>
    <dgm:pt modelId="{70660A93-0489-4B7F-A3BD-947A7489A94B}" type="pres">
      <dgm:prSet presAssocID="{B0323376-6959-4BA0-BAA0-1411E75464D9}" presName="node" presStyleLbl="node1" presStyleIdx="8" presStyleCnt="9">
        <dgm:presLayoutVars>
          <dgm:bulletEnabled val="1"/>
        </dgm:presLayoutVars>
      </dgm:prSet>
      <dgm:spPr/>
      <dgm:t>
        <a:bodyPr/>
        <a:lstStyle/>
        <a:p>
          <a:endParaRPr lang="pl-PL"/>
        </a:p>
      </dgm:t>
    </dgm:pt>
  </dgm:ptLst>
  <dgm:cxnLst>
    <dgm:cxn modelId="{50785039-D48D-442A-AF7F-E23BDC185754}" srcId="{D8E2A047-4390-44FE-8520-F83AA6B2CF38}" destId="{FDF54408-DFC0-4712-B3C8-4F4D6A5194D2}" srcOrd="5" destOrd="0" parTransId="{D14DAECB-22B2-43B4-9ABF-766FD9F13855}" sibTransId="{9852282D-9F8C-456B-9CA1-0BB0F4B61F4A}"/>
    <dgm:cxn modelId="{6E12BDD5-329C-4C25-9ABA-AAD1AD79E48C}" type="presOf" srcId="{C7DC907F-44EF-4138-905C-F6DFE946EB1A}" destId="{A90D818C-8B68-41AB-8568-3B8B38BB0892}" srcOrd="0" destOrd="0" presId="urn:microsoft.com/office/officeart/2005/8/layout/bProcess4"/>
    <dgm:cxn modelId="{72E6AB94-73B2-4D37-BB1B-350206E5DC34}" type="presOf" srcId="{5A0D175D-A7B4-4F0E-A1A7-7E76E5D26013}" destId="{DE0BC7E0-338D-4B5B-BBE8-DF5A7C1D13C9}" srcOrd="0" destOrd="0" presId="urn:microsoft.com/office/officeart/2005/8/layout/bProcess4"/>
    <dgm:cxn modelId="{4EC83071-E89B-4A61-912D-B4B27BC3673B}" type="presOf" srcId="{5EECA4C0-45EF-495C-886A-5A16D5732A14}" destId="{86AA1733-F624-454E-A34C-4A69291712FF}" srcOrd="0" destOrd="0" presId="urn:microsoft.com/office/officeart/2005/8/layout/bProcess4"/>
    <dgm:cxn modelId="{2E4FFB95-1371-4837-B6EC-654A5968639C}" type="presOf" srcId="{FCAFC1A2-46F7-4F05-AD1D-10D7DC3D49DE}" destId="{047A1831-03C7-4CAE-8910-598626F674AD}" srcOrd="0" destOrd="0" presId="urn:microsoft.com/office/officeart/2005/8/layout/bProcess4"/>
    <dgm:cxn modelId="{9BE2398A-012E-4BA2-89E3-C1901E1CCEBF}" srcId="{D8E2A047-4390-44FE-8520-F83AA6B2CF38}" destId="{6A67C523-E56E-45CE-9A81-F6990422B8BB}" srcOrd="0" destOrd="0" parTransId="{BAB29BB0-29FC-48D2-B2E4-C7DFEFADEEAB}" sibTransId="{C19DA658-14AC-4CC3-830F-0F2F92B8685B}"/>
    <dgm:cxn modelId="{0AA84742-C48A-49FC-9AFB-B651CBBA474E}" type="presOf" srcId="{D8E2A047-4390-44FE-8520-F83AA6B2CF38}" destId="{8E6DDA1F-61CA-4C2C-A705-21025108F3FC}" srcOrd="0" destOrd="0" presId="urn:microsoft.com/office/officeart/2005/8/layout/bProcess4"/>
    <dgm:cxn modelId="{CF7BF013-C1FA-4AD7-A570-05477113D77D}" type="presOf" srcId="{C5521C86-3E61-446A-A5C2-8BF9F740CAB2}" destId="{0FFDBFA9-051B-4685-B8AB-B192DC4BF256}" srcOrd="0" destOrd="0" presId="urn:microsoft.com/office/officeart/2005/8/layout/bProcess4"/>
    <dgm:cxn modelId="{53B2B115-A701-496B-92C9-B23F3E8FD38B}" type="presOf" srcId="{C165522D-12E5-407E-8103-104B619F26C8}" destId="{F6AA06AF-66D0-4E80-A7AA-E4AD17441F53}" srcOrd="0" destOrd="0" presId="urn:microsoft.com/office/officeart/2005/8/layout/bProcess4"/>
    <dgm:cxn modelId="{A204F329-F130-4ED3-AF88-3CF5BA18FD54}" srcId="{D8E2A047-4390-44FE-8520-F83AA6B2CF38}" destId="{C5521C86-3E61-446A-A5C2-8BF9F740CAB2}" srcOrd="2" destOrd="0" parTransId="{1D1BC440-8343-4751-A173-B1C2DD320901}" sibTransId="{42A6E043-535C-4870-950B-2A1CBD7FE789}"/>
    <dgm:cxn modelId="{34CE0DBA-E962-4802-81B6-E7A143D3B465}" type="presOf" srcId="{BD155057-B813-4487-8744-D64D43203C92}" destId="{80934C7C-54D5-4F79-A7D4-FC6719B8C62A}" srcOrd="0" destOrd="0" presId="urn:microsoft.com/office/officeart/2005/8/layout/bProcess4"/>
    <dgm:cxn modelId="{F5A72064-1C20-4315-BBCC-72FD2B1FF089}" srcId="{D8E2A047-4390-44FE-8520-F83AA6B2CF38}" destId="{B0323376-6959-4BA0-BAA0-1411E75464D9}" srcOrd="8" destOrd="0" parTransId="{A5908650-130D-4D25-970D-53509905ED57}" sibTransId="{FEB5407B-3BE7-4AA0-A3F9-B33FB7508D7C}"/>
    <dgm:cxn modelId="{2AF5E227-76DC-4DC5-A448-BD4E199BBF90}" type="presOf" srcId="{9852282D-9F8C-456B-9CA1-0BB0F4B61F4A}" destId="{BCBEB8D7-308B-4A90-9DAC-EB433E71E656}" srcOrd="0" destOrd="0" presId="urn:microsoft.com/office/officeart/2005/8/layout/bProcess4"/>
    <dgm:cxn modelId="{B555D007-9E8F-47E5-A958-39555C3BC107}" srcId="{D8E2A047-4390-44FE-8520-F83AA6B2CF38}" destId="{C165522D-12E5-407E-8103-104B619F26C8}" srcOrd="1" destOrd="0" parTransId="{50075700-7A0F-4D1F-AABD-EEBF004813DB}" sibTransId="{FCAFC1A2-46F7-4F05-AD1D-10D7DC3D49DE}"/>
    <dgm:cxn modelId="{6837EC8F-FA16-46E6-96CB-38F992C40CC8}" type="presOf" srcId="{014CB0E8-745D-40BC-94B3-A111677023E9}" destId="{71642784-8AC2-4118-9ECE-3F7A967F056A}" srcOrd="0" destOrd="0" presId="urn:microsoft.com/office/officeart/2005/8/layout/bProcess4"/>
    <dgm:cxn modelId="{7EBDA430-DAB0-41E4-9DB2-C02341A78A6E}" srcId="{D8E2A047-4390-44FE-8520-F83AA6B2CF38}" destId="{014CB0E8-745D-40BC-94B3-A111677023E9}" srcOrd="3" destOrd="0" parTransId="{26E3BF4C-F599-4CE9-A2B1-471C8D02500F}" sibTransId="{645A2FF2-25B6-4887-842A-00F9CF6B0C67}"/>
    <dgm:cxn modelId="{9CC0C47C-29F9-48BE-AA88-39BCD92EFFA7}" type="presOf" srcId="{6A67C523-E56E-45CE-9A81-F6990422B8BB}" destId="{20790A2E-A4D5-4D03-ABE5-90463DA1BAC1}" srcOrd="0" destOrd="0" presId="urn:microsoft.com/office/officeart/2005/8/layout/bProcess4"/>
    <dgm:cxn modelId="{78D4CE8F-FBAD-4209-8C16-C1B4852C8748}" srcId="{D8E2A047-4390-44FE-8520-F83AA6B2CF38}" destId="{8DE99468-914E-423E-87F0-F451C786B6F0}" srcOrd="6" destOrd="0" parTransId="{8B05DF04-2683-4B76-B1F5-5F531A36C39B}" sibTransId="{5A0D175D-A7B4-4F0E-A1A7-7E76E5D26013}"/>
    <dgm:cxn modelId="{7F02100E-F4AD-4285-908E-EA23D9D4F5AC}" srcId="{D8E2A047-4390-44FE-8520-F83AA6B2CF38}" destId="{C7DC907F-44EF-4138-905C-F6DFE946EB1A}" srcOrd="4" destOrd="0" parTransId="{7E0BED71-96BF-454F-AF68-7156D84826A9}" sibTransId="{BD155057-B813-4487-8744-D64D43203C92}"/>
    <dgm:cxn modelId="{98BD5DC1-450B-4425-854E-27C3C13D28AE}" type="presOf" srcId="{B0323376-6959-4BA0-BAA0-1411E75464D9}" destId="{70660A93-0489-4B7F-A3BD-947A7489A94B}" srcOrd="0" destOrd="0" presId="urn:microsoft.com/office/officeart/2005/8/layout/bProcess4"/>
    <dgm:cxn modelId="{E78AE410-1941-4773-936F-833244F99B62}" type="presOf" srcId="{57DD2401-A946-49AF-8929-1A5465DE484C}" destId="{97F88DD1-1863-4FD0-BEA0-E290D0FB5D23}" srcOrd="0" destOrd="0" presId="urn:microsoft.com/office/officeart/2005/8/layout/bProcess4"/>
    <dgm:cxn modelId="{5620454D-7C3F-4545-8753-DE5E28FA3389}" type="presOf" srcId="{645A2FF2-25B6-4887-842A-00F9CF6B0C67}" destId="{30464578-E9DD-49DD-968A-E4358A1FACC9}" srcOrd="0" destOrd="0" presId="urn:microsoft.com/office/officeart/2005/8/layout/bProcess4"/>
    <dgm:cxn modelId="{69E28E0C-86BD-4711-BD15-9EFE8EAD554C}" srcId="{D8E2A047-4390-44FE-8520-F83AA6B2CF38}" destId="{57DD2401-A946-49AF-8929-1A5465DE484C}" srcOrd="7" destOrd="0" parTransId="{805D3C36-7BE7-496A-B6B2-B8375D256F78}" sibTransId="{5EECA4C0-45EF-495C-886A-5A16D5732A14}"/>
    <dgm:cxn modelId="{95916D26-E17C-474F-94E9-086680ACFD04}" type="presOf" srcId="{8DE99468-914E-423E-87F0-F451C786B6F0}" destId="{08FCF1EB-A80F-44F1-A489-603FA2778C5C}" srcOrd="0" destOrd="0" presId="urn:microsoft.com/office/officeart/2005/8/layout/bProcess4"/>
    <dgm:cxn modelId="{BBE3F4CC-B293-4E98-8203-9B4CE694CE26}" type="presOf" srcId="{42A6E043-535C-4870-950B-2A1CBD7FE789}" destId="{4F055DEA-9A49-4EC9-ADCC-CA3D44437A50}" srcOrd="0" destOrd="0" presId="urn:microsoft.com/office/officeart/2005/8/layout/bProcess4"/>
    <dgm:cxn modelId="{4A8640EF-72E9-43BB-BB5A-EDBDC2E1F9A8}" type="presOf" srcId="{FDF54408-DFC0-4712-B3C8-4F4D6A5194D2}" destId="{E3E80F9E-0837-4F92-B289-D4131D9A91D5}" srcOrd="0" destOrd="0" presId="urn:microsoft.com/office/officeart/2005/8/layout/bProcess4"/>
    <dgm:cxn modelId="{237DA0DA-692E-498B-87EB-3FFDAD1AC429}" type="presOf" srcId="{C19DA658-14AC-4CC3-830F-0F2F92B8685B}" destId="{C344FD42-47F1-48E5-9D30-3D3ACFC0431E}" srcOrd="0" destOrd="0" presId="urn:microsoft.com/office/officeart/2005/8/layout/bProcess4"/>
    <dgm:cxn modelId="{CD06F0FF-B161-41B6-97C4-48FF27AC9B6B}" type="presParOf" srcId="{8E6DDA1F-61CA-4C2C-A705-21025108F3FC}" destId="{7E432921-DB62-4F2E-8A16-AD3BED45810D}" srcOrd="0" destOrd="0" presId="urn:microsoft.com/office/officeart/2005/8/layout/bProcess4"/>
    <dgm:cxn modelId="{D59BCE03-A3A6-4F7B-ABE1-BA140D13FB45}" type="presParOf" srcId="{7E432921-DB62-4F2E-8A16-AD3BED45810D}" destId="{76041236-7777-4219-ADDA-8C0B57008513}" srcOrd="0" destOrd="0" presId="urn:microsoft.com/office/officeart/2005/8/layout/bProcess4"/>
    <dgm:cxn modelId="{78ED08EA-BA59-43C2-A5DD-096B72E683EE}" type="presParOf" srcId="{7E432921-DB62-4F2E-8A16-AD3BED45810D}" destId="{20790A2E-A4D5-4D03-ABE5-90463DA1BAC1}" srcOrd="1" destOrd="0" presId="urn:microsoft.com/office/officeart/2005/8/layout/bProcess4"/>
    <dgm:cxn modelId="{443F7886-7409-46DA-853F-298D8B0ED202}" type="presParOf" srcId="{8E6DDA1F-61CA-4C2C-A705-21025108F3FC}" destId="{C344FD42-47F1-48E5-9D30-3D3ACFC0431E}" srcOrd="1" destOrd="0" presId="urn:microsoft.com/office/officeart/2005/8/layout/bProcess4"/>
    <dgm:cxn modelId="{50821083-3B49-432A-B113-7FD3325D72A7}" type="presParOf" srcId="{8E6DDA1F-61CA-4C2C-A705-21025108F3FC}" destId="{3205523B-375C-4D6F-B6D9-23E26D633EFF}" srcOrd="2" destOrd="0" presId="urn:microsoft.com/office/officeart/2005/8/layout/bProcess4"/>
    <dgm:cxn modelId="{5FB98FFC-139F-430E-B21D-D82C29CD0E0C}" type="presParOf" srcId="{3205523B-375C-4D6F-B6D9-23E26D633EFF}" destId="{A5FB295B-8B33-4E60-9282-77CDD2945EDB}" srcOrd="0" destOrd="0" presId="urn:microsoft.com/office/officeart/2005/8/layout/bProcess4"/>
    <dgm:cxn modelId="{FC7F3FBE-8B9B-44A2-8481-29AC3BEF4378}" type="presParOf" srcId="{3205523B-375C-4D6F-B6D9-23E26D633EFF}" destId="{F6AA06AF-66D0-4E80-A7AA-E4AD17441F53}" srcOrd="1" destOrd="0" presId="urn:microsoft.com/office/officeart/2005/8/layout/bProcess4"/>
    <dgm:cxn modelId="{85FBECAE-6221-4650-AB87-2C8673C501AE}" type="presParOf" srcId="{8E6DDA1F-61CA-4C2C-A705-21025108F3FC}" destId="{047A1831-03C7-4CAE-8910-598626F674AD}" srcOrd="3" destOrd="0" presId="urn:microsoft.com/office/officeart/2005/8/layout/bProcess4"/>
    <dgm:cxn modelId="{A76DF4F7-6CBD-4934-9DF1-C8466187B61D}" type="presParOf" srcId="{8E6DDA1F-61CA-4C2C-A705-21025108F3FC}" destId="{CDFB331E-9131-44C7-9AEF-90102ADA53A4}" srcOrd="4" destOrd="0" presId="urn:microsoft.com/office/officeart/2005/8/layout/bProcess4"/>
    <dgm:cxn modelId="{B4CF26AA-213C-43DF-ACC8-CAEC84A60437}" type="presParOf" srcId="{CDFB331E-9131-44C7-9AEF-90102ADA53A4}" destId="{87C7995F-4890-4570-BEBD-691170F34BA9}" srcOrd="0" destOrd="0" presId="urn:microsoft.com/office/officeart/2005/8/layout/bProcess4"/>
    <dgm:cxn modelId="{CABA9175-B9DE-4F8F-AE72-FB86C48B7520}" type="presParOf" srcId="{CDFB331E-9131-44C7-9AEF-90102ADA53A4}" destId="{0FFDBFA9-051B-4685-B8AB-B192DC4BF256}" srcOrd="1" destOrd="0" presId="urn:microsoft.com/office/officeart/2005/8/layout/bProcess4"/>
    <dgm:cxn modelId="{09C20384-8610-4830-9592-4E82BEDA713E}" type="presParOf" srcId="{8E6DDA1F-61CA-4C2C-A705-21025108F3FC}" destId="{4F055DEA-9A49-4EC9-ADCC-CA3D44437A50}" srcOrd="5" destOrd="0" presId="urn:microsoft.com/office/officeart/2005/8/layout/bProcess4"/>
    <dgm:cxn modelId="{471BE1E4-6800-41D6-8638-D418F55153E3}" type="presParOf" srcId="{8E6DDA1F-61CA-4C2C-A705-21025108F3FC}" destId="{7CB7E5EB-AD45-4C6C-A86B-3CFEB1E43FF2}" srcOrd="6" destOrd="0" presId="urn:microsoft.com/office/officeart/2005/8/layout/bProcess4"/>
    <dgm:cxn modelId="{4180484D-861A-43B3-9728-4301FDFADB81}" type="presParOf" srcId="{7CB7E5EB-AD45-4C6C-A86B-3CFEB1E43FF2}" destId="{43D4CDDE-B96D-4138-A729-A68E8C2EA3D3}" srcOrd="0" destOrd="0" presId="urn:microsoft.com/office/officeart/2005/8/layout/bProcess4"/>
    <dgm:cxn modelId="{AFDF1DA9-84F2-40DC-964D-9B2DAFF02FE3}" type="presParOf" srcId="{7CB7E5EB-AD45-4C6C-A86B-3CFEB1E43FF2}" destId="{71642784-8AC2-4118-9ECE-3F7A967F056A}" srcOrd="1" destOrd="0" presId="urn:microsoft.com/office/officeart/2005/8/layout/bProcess4"/>
    <dgm:cxn modelId="{27A7D99C-36C8-4F41-84A1-269CA6734050}" type="presParOf" srcId="{8E6DDA1F-61CA-4C2C-A705-21025108F3FC}" destId="{30464578-E9DD-49DD-968A-E4358A1FACC9}" srcOrd="7" destOrd="0" presId="urn:microsoft.com/office/officeart/2005/8/layout/bProcess4"/>
    <dgm:cxn modelId="{BFDB6B00-8BE1-4F09-A68A-32DA5CC2A132}" type="presParOf" srcId="{8E6DDA1F-61CA-4C2C-A705-21025108F3FC}" destId="{6E1E45BC-3ACF-41D1-9EF1-412719794AE2}" srcOrd="8" destOrd="0" presId="urn:microsoft.com/office/officeart/2005/8/layout/bProcess4"/>
    <dgm:cxn modelId="{1725BF2D-BE2B-4F08-9D3A-002A602F62C0}" type="presParOf" srcId="{6E1E45BC-3ACF-41D1-9EF1-412719794AE2}" destId="{F4EEA567-B0D5-4300-8412-BE1F6DE8EC21}" srcOrd="0" destOrd="0" presId="urn:microsoft.com/office/officeart/2005/8/layout/bProcess4"/>
    <dgm:cxn modelId="{1EAD3135-4F69-42F5-B6C8-9C34F359510E}" type="presParOf" srcId="{6E1E45BC-3ACF-41D1-9EF1-412719794AE2}" destId="{A90D818C-8B68-41AB-8568-3B8B38BB0892}" srcOrd="1" destOrd="0" presId="urn:microsoft.com/office/officeart/2005/8/layout/bProcess4"/>
    <dgm:cxn modelId="{A991776F-9791-496E-AD57-EE7B4E69A1CF}" type="presParOf" srcId="{8E6DDA1F-61CA-4C2C-A705-21025108F3FC}" destId="{80934C7C-54D5-4F79-A7D4-FC6719B8C62A}" srcOrd="9" destOrd="0" presId="urn:microsoft.com/office/officeart/2005/8/layout/bProcess4"/>
    <dgm:cxn modelId="{5673AFA7-78B5-482A-A915-AAC333E74101}" type="presParOf" srcId="{8E6DDA1F-61CA-4C2C-A705-21025108F3FC}" destId="{FE77C6E9-2162-4007-A31B-1E5F8CDBEA84}" srcOrd="10" destOrd="0" presId="urn:microsoft.com/office/officeart/2005/8/layout/bProcess4"/>
    <dgm:cxn modelId="{4BF3AC44-58CB-4C86-8238-823DE7F5AA3D}" type="presParOf" srcId="{FE77C6E9-2162-4007-A31B-1E5F8CDBEA84}" destId="{CC04C2AE-2A40-47A2-AB72-DBEEF6604B70}" srcOrd="0" destOrd="0" presId="urn:microsoft.com/office/officeart/2005/8/layout/bProcess4"/>
    <dgm:cxn modelId="{F78AF0EF-05C5-481E-8140-D6F101394060}" type="presParOf" srcId="{FE77C6E9-2162-4007-A31B-1E5F8CDBEA84}" destId="{E3E80F9E-0837-4F92-B289-D4131D9A91D5}" srcOrd="1" destOrd="0" presId="urn:microsoft.com/office/officeart/2005/8/layout/bProcess4"/>
    <dgm:cxn modelId="{2D254867-FC74-4D35-836A-04480DD0702B}" type="presParOf" srcId="{8E6DDA1F-61CA-4C2C-A705-21025108F3FC}" destId="{BCBEB8D7-308B-4A90-9DAC-EB433E71E656}" srcOrd="11" destOrd="0" presId="urn:microsoft.com/office/officeart/2005/8/layout/bProcess4"/>
    <dgm:cxn modelId="{BD4B98A1-3FAA-4FB2-BEAE-28B91B68FF4F}" type="presParOf" srcId="{8E6DDA1F-61CA-4C2C-A705-21025108F3FC}" destId="{A58665EA-960D-4384-A963-D7B289F37123}" srcOrd="12" destOrd="0" presId="urn:microsoft.com/office/officeart/2005/8/layout/bProcess4"/>
    <dgm:cxn modelId="{5BB0AF3F-B61D-4F42-A31F-3E8B46C3D246}" type="presParOf" srcId="{A58665EA-960D-4384-A963-D7B289F37123}" destId="{79F48D2E-A6C1-4E35-808D-D876160EAFAD}" srcOrd="0" destOrd="0" presId="urn:microsoft.com/office/officeart/2005/8/layout/bProcess4"/>
    <dgm:cxn modelId="{E52BB0AC-9E9A-414A-AEDC-EF99F02A23E5}" type="presParOf" srcId="{A58665EA-960D-4384-A963-D7B289F37123}" destId="{08FCF1EB-A80F-44F1-A489-603FA2778C5C}" srcOrd="1" destOrd="0" presId="urn:microsoft.com/office/officeart/2005/8/layout/bProcess4"/>
    <dgm:cxn modelId="{E3C6BA99-7AC9-4AEF-953B-D4741773BE41}" type="presParOf" srcId="{8E6DDA1F-61CA-4C2C-A705-21025108F3FC}" destId="{DE0BC7E0-338D-4B5B-BBE8-DF5A7C1D13C9}" srcOrd="13" destOrd="0" presId="urn:microsoft.com/office/officeart/2005/8/layout/bProcess4"/>
    <dgm:cxn modelId="{B7395237-E937-4E0D-987E-C89930B80997}" type="presParOf" srcId="{8E6DDA1F-61CA-4C2C-A705-21025108F3FC}" destId="{FA824C25-E521-4E1B-8FE3-81E926065010}" srcOrd="14" destOrd="0" presId="urn:microsoft.com/office/officeart/2005/8/layout/bProcess4"/>
    <dgm:cxn modelId="{31104482-4BF5-4B57-9BF3-488F8EF9A4B1}" type="presParOf" srcId="{FA824C25-E521-4E1B-8FE3-81E926065010}" destId="{3607286B-E3D3-4A31-A931-C7CE5E042451}" srcOrd="0" destOrd="0" presId="urn:microsoft.com/office/officeart/2005/8/layout/bProcess4"/>
    <dgm:cxn modelId="{1D5C99B8-F161-47B8-9871-A026BD3CF026}" type="presParOf" srcId="{FA824C25-E521-4E1B-8FE3-81E926065010}" destId="{97F88DD1-1863-4FD0-BEA0-E290D0FB5D23}" srcOrd="1" destOrd="0" presId="urn:microsoft.com/office/officeart/2005/8/layout/bProcess4"/>
    <dgm:cxn modelId="{CEF108BA-BF33-4858-AF20-C5C046C47143}" type="presParOf" srcId="{8E6DDA1F-61CA-4C2C-A705-21025108F3FC}" destId="{86AA1733-F624-454E-A34C-4A69291712FF}" srcOrd="15" destOrd="0" presId="urn:microsoft.com/office/officeart/2005/8/layout/bProcess4"/>
    <dgm:cxn modelId="{813FE02D-B047-477D-87F3-EDC862DC5309}" type="presParOf" srcId="{8E6DDA1F-61CA-4C2C-A705-21025108F3FC}" destId="{14FF33D6-B388-4271-9736-439EA97E8A0E}" srcOrd="16" destOrd="0" presId="urn:microsoft.com/office/officeart/2005/8/layout/bProcess4"/>
    <dgm:cxn modelId="{DDA7034A-DA12-4723-A1F0-7CAA5242F0E6}" type="presParOf" srcId="{14FF33D6-B388-4271-9736-439EA97E8A0E}" destId="{4334D5E0-F9C2-4C2F-98B4-FF44A919B4C3}" srcOrd="0" destOrd="0" presId="urn:microsoft.com/office/officeart/2005/8/layout/bProcess4"/>
    <dgm:cxn modelId="{38295785-9DDC-4294-A867-FA4BD7265354}" type="presParOf" srcId="{14FF33D6-B388-4271-9736-439EA97E8A0E}" destId="{70660A93-0489-4B7F-A3BD-947A7489A94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ED911D0-0CDE-4ED6-9953-54A871C467F5}" type="doc">
      <dgm:prSet loTypeId="urn:microsoft.com/office/officeart/2005/8/layout/vList2" loCatId="list" qsTypeId="urn:microsoft.com/office/officeart/2005/8/quickstyle/simple3" qsCatId="simple" csTypeId="urn:microsoft.com/office/officeart/2005/8/colors/colorful2" csCatId="colorful"/>
      <dgm:spPr/>
      <dgm:t>
        <a:bodyPr/>
        <a:lstStyle/>
        <a:p>
          <a:endParaRPr lang="en-US"/>
        </a:p>
      </dgm:t>
    </dgm:pt>
    <dgm:pt modelId="{6FF6C808-A55F-435E-A4F7-1E6069D12939}">
      <dgm:prSet/>
      <dgm:spPr/>
      <dgm:t>
        <a:bodyPr/>
        <a:lstStyle/>
        <a:p>
          <a:r>
            <a:rPr lang="pl-PL" dirty="0">
              <a:solidFill>
                <a:schemeClr val="accent6">
                  <a:lumMod val="50000"/>
                </a:schemeClr>
              </a:solidFill>
            </a:rPr>
            <a:t>brak zainteresowania społeczeństwa</a:t>
          </a:r>
          <a:endParaRPr lang="en-US" dirty="0">
            <a:solidFill>
              <a:schemeClr val="accent6">
                <a:lumMod val="50000"/>
              </a:schemeClr>
            </a:solidFill>
          </a:endParaRPr>
        </a:p>
      </dgm:t>
    </dgm:pt>
    <dgm:pt modelId="{9B2C66AB-9028-41D4-BE5B-7A9413BC71FE}" type="parTrans" cxnId="{62BED27F-3986-4577-96C0-345CCEC4FDBB}">
      <dgm:prSet/>
      <dgm:spPr/>
      <dgm:t>
        <a:bodyPr/>
        <a:lstStyle/>
        <a:p>
          <a:endParaRPr lang="en-US"/>
        </a:p>
      </dgm:t>
    </dgm:pt>
    <dgm:pt modelId="{CBB95535-0A9E-4582-A40B-F78AE4935515}" type="sibTrans" cxnId="{62BED27F-3986-4577-96C0-345CCEC4FDBB}">
      <dgm:prSet/>
      <dgm:spPr/>
      <dgm:t>
        <a:bodyPr/>
        <a:lstStyle/>
        <a:p>
          <a:endParaRPr lang="en-US"/>
        </a:p>
      </dgm:t>
    </dgm:pt>
    <dgm:pt modelId="{6BEC2DFD-D172-4009-9D61-5127157905C7}">
      <dgm:prSet/>
      <dgm:spPr/>
      <dgm:t>
        <a:bodyPr/>
        <a:lstStyle/>
        <a:p>
          <a:r>
            <a:rPr lang="pl-PL" dirty="0">
              <a:solidFill>
                <a:schemeClr val="accent6">
                  <a:lumMod val="50000"/>
                </a:schemeClr>
              </a:solidFill>
            </a:rPr>
            <a:t>brak inwestorów</a:t>
          </a:r>
          <a:endParaRPr lang="en-US" dirty="0">
            <a:solidFill>
              <a:schemeClr val="accent6">
                <a:lumMod val="50000"/>
              </a:schemeClr>
            </a:solidFill>
          </a:endParaRPr>
        </a:p>
      </dgm:t>
    </dgm:pt>
    <dgm:pt modelId="{1943ADD6-EB73-413D-B0DD-699D1EEB70F0}" type="parTrans" cxnId="{60E66079-5A6B-4023-A044-B22CF75697B6}">
      <dgm:prSet/>
      <dgm:spPr/>
      <dgm:t>
        <a:bodyPr/>
        <a:lstStyle/>
        <a:p>
          <a:endParaRPr lang="en-US"/>
        </a:p>
      </dgm:t>
    </dgm:pt>
    <dgm:pt modelId="{9350F898-48CE-47DD-A7B6-57B1D7A5919E}" type="sibTrans" cxnId="{60E66079-5A6B-4023-A044-B22CF75697B6}">
      <dgm:prSet/>
      <dgm:spPr/>
      <dgm:t>
        <a:bodyPr/>
        <a:lstStyle/>
        <a:p>
          <a:endParaRPr lang="en-US"/>
        </a:p>
      </dgm:t>
    </dgm:pt>
    <dgm:pt modelId="{1E1F013B-E130-450F-BF56-9F6D38322CB0}">
      <dgm:prSet/>
      <dgm:spPr/>
      <dgm:t>
        <a:bodyPr/>
        <a:lstStyle/>
        <a:p>
          <a:r>
            <a:rPr lang="pl-PL" dirty="0">
              <a:solidFill>
                <a:schemeClr val="accent6">
                  <a:lumMod val="50000"/>
                </a:schemeClr>
              </a:solidFill>
            </a:rPr>
            <a:t>nietrafiona diagnoza problemów</a:t>
          </a:r>
          <a:endParaRPr lang="en-US" dirty="0">
            <a:solidFill>
              <a:schemeClr val="accent6">
                <a:lumMod val="50000"/>
              </a:schemeClr>
            </a:solidFill>
          </a:endParaRPr>
        </a:p>
      </dgm:t>
    </dgm:pt>
    <dgm:pt modelId="{B4BC7C92-6E10-4239-9A2F-F8D990CA1C56}" type="parTrans" cxnId="{4C16F478-CC36-476D-A67D-2EAD552FE2EB}">
      <dgm:prSet/>
      <dgm:spPr/>
      <dgm:t>
        <a:bodyPr/>
        <a:lstStyle/>
        <a:p>
          <a:endParaRPr lang="en-US"/>
        </a:p>
      </dgm:t>
    </dgm:pt>
    <dgm:pt modelId="{CC576A12-E4C9-4971-980C-672D29C5B179}" type="sibTrans" cxnId="{4C16F478-CC36-476D-A67D-2EAD552FE2EB}">
      <dgm:prSet/>
      <dgm:spPr/>
      <dgm:t>
        <a:bodyPr/>
        <a:lstStyle/>
        <a:p>
          <a:endParaRPr lang="en-US"/>
        </a:p>
      </dgm:t>
    </dgm:pt>
    <dgm:pt modelId="{4B4C3104-E060-45B1-A3A0-9B160E371795}">
      <dgm:prSet/>
      <dgm:spPr/>
      <dgm:t>
        <a:bodyPr/>
        <a:lstStyle/>
        <a:p>
          <a:r>
            <a:rPr lang="pl-PL" dirty="0">
              <a:solidFill>
                <a:schemeClr val="accent6">
                  <a:lumMod val="50000"/>
                </a:schemeClr>
              </a:solidFill>
            </a:rPr>
            <a:t>niewłaściwe wnioski w trakcie ewaluacji</a:t>
          </a:r>
          <a:endParaRPr lang="en-US" dirty="0">
            <a:solidFill>
              <a:schemeClr val="accent6">
                <a:lumMod val="50000"/>
              </a:schemeClr>
            </a:solidFill>
          </a:endParaRPr>
        </a:p>
      </dgm:t>
    </dgm:pt>
    <dgm:pt modelId="{14A1F2EB-D485-495B-834C-734CF98FF24B}" type="parTrans" cxnId="{42192443-5EA2-432E-957E-27D147EFFC4B}">
      <dgm:prSet/>
      <dgm:spPr/>
      <dgm:t>
        <a:bodyPr/>
        <a:lstStyle/>
        <a:p>
          <a:endParaRPr lang="en-US"/>
        </a:p>
      </dgm:t>
    </dgm:pt>
    <dgm:pt modelId="{1ECCC012-4F91-4CD5-AF8D-080FED55E554}" type="sibTrans" cxnId="{42192443-5EA2-432E-957E-27D147EFFC4B}">
      <dgm:prSet/>
      <dgm:spPr/>
      <dgm:t>
        <a:bodyPr/>
        <a:lstStyle/>
        <a:p>
          <a:endParaRPr lang="en-US"/>
        </a:p>
      </dgm:t>
    </dgm:pt>
    <dgm:pt modelId="{B28EB72C-5BD3-4114-A7BD-8131965AA361}">
      <dgm:prSet/>
      <dgm:spPr/>
      <dgm:t>
        <a:bodyPr/>
        <a:lstStyle/>
        <a:p>
          <a:r>
            <a:rPr lang="pl-PL" dirty="0">
              <a:solidFill>
                <a:schemeClr val="accent6">
                  <a:lumMod val="50000"/>
                </a:schemeClr>
              </a:solidFill>
            </a:rPr>
            <a:t>zbyt mocno zakorzenione nawyki/stereotypy mieszkańców powiatu kozienickiego</a:t>
          </a:r>
          <a:endParaRPr lang="en-US" dirty="0">
            <a:solidFill>
              <a:schemeClr val="accent6">
                <a:lumMod val="50000"/>
              </a:schemeClr>
            </a:solidFill>
          </a:endParaRPr>
        </a:p>
      </dgm:t>
    </dgm:pt>
    <dgm:pt modelId="{77773440-FAB5-47FD-AB9B-B31D9DF953EB}" type="parTrans" cxnId="{34300FAF-E993-4FF9-A253-E11621778D4F}">
      <dgm:prSet/>
      <dgm:spPr/>
      <dgm:t>
        <a:bodyPr/>
        <a:lstStyle/>
        <a:p>
          <a:endParaRPr lang="en-US"/>
        </a:p>
      </dgm:t>
    </dgm:pt>
    <dgm:pt modelId="{BC217973-A72D-4A5D-90DC-C01C0EE31C71}" type="sibTrans" cxnId="{34300FAF-E993-4FF9-A253-E11621778D4F}">
      <dgm:prSet/>
      <dgm:spPr/>
      <dgm:t>
        <a:bodyPr/>
        <a:lstStyle/>
        <a:p>
          <a:endParaRPr lang="en-US"/>
        </a:p>
      </dgm:t>
    </dgm:pt>
    <dgm:pt modelId="{3127156F-0BE3-4376-9ACC-DCC739D87A83}">
      <dgm:prSet/>
      <dgm:spPr/>
      <dgm:t>
        <a:bodyPr/>
        <a:lstStyle/>
        <a:p>
          <a:r>
            <a:rPr lang="pl-PL" dirty="0">
              <a:solidFill>
                <a:schemeClr val="accent6">
                  <a:lumMod val="50000"/>
                </a:schemeClr>
              </a:solidFill>
            </a:rPr>
            <a:t>wycofanie się partnerów</a:t>
          </a:r>
          <a:endParaRPr lang="en-US" dirty="0">
            <a:solidFill>
              <a:schemeClr val="accent6">
                <a:lumMod val="50000"/>
              </a:schemeClr>
            </a:solidFill>
          </a:endParaRPr>
        </a:p>
      </dgm:t>
    </dgm:pt>
    <dgm:pt modelId="{DA1AB25A-7265-4472-A10C-78B71A41318B}" type="parTrans" cxnId="{47311F4A-6636-4398-A4BA-0A47995EA0CC}">
      <dgm:prSet/>
      <dgm:spPr/>
      <dgm:t>
        <a:bodyPr/>
        <a:lstStyle/>
        <a:p>
          <a:endParaRPr lang="en-US"/>
        </a:p>
      </dgm:t>
    </dgm:pt>
    <dgm:pt modelId="{DB3BD6AB-EC91-4695-A795-394CD42FD734}" type="sibTrans" cxnId="{47311F4A-6636-4398-A4BA-0A47995EA0CC}">
      <dgm:prSet/>
      <dgm:spPr/>
      <dgm:t>
        <a:bodyPr/>
        <a:lstStyle/>
        <a:p>
          <a:endParaRPr lang="en-US"/>
        </a:p>
      </dgm:t>
    </dgm:pt>
    <dgm:pt modelId="{1CB2FE9E-EAC6-4DF6-A9DC-B4168CDB70AC}">
      <dgm:prSet/>
      <dgm:spPr/>
      <dgm:t>
        <a:bodyPr/>
        <a:lstStyle/>
        <a:p>
          <a:r>
            <a:rPr lang="pl-PL" dirty="0">
              <a:solidFill>
                <a:schemeClr val="accent6">
                  <a:lumMod val="50000"/>
                </a:schemeClr>
              </a:solidFill>
            </a:rPr>
            <a:t>brak możliwości pozyskania środków finansowych</a:t>
          </a:r>
          <a:endParaRPr lang="en-US" dirty="0">
            <a:solidFill>
              <a:schemeClr val="accent6">
                <a:lumMod val="50000"/>
              </a:schemeClr>
            </a:solidFill>
          </a:endParaRPr>
        </a:p>
      </dgm:t>
    </dgm:pt>
    <dgm:pt modelId="{0250168E-7267-45EE-A19B-258A36283540}" type="parTrans" cxnId="{66D0C9DB-16FE-4F3F-917F-CDEEB3FF51C8}">
      <dgm:prSet/>
      <dgm:spPr/>
      <dgm:t>
        <a:bodyPr/>
        <a:lstStyle/>
        <a:p>
          <a:endParaRPr lang="en-US"/>
        </a:p>
      </dgm:t>
    </dgm:pt>
    <dgm:pt modelId="{3E5E8AA5-A19E-40CF-B29C-A526AC72F054}" type="sibTrans" cxnId="{66D0C9DB-16FE-4F3F-917F-CDEEB3FF51C8}">
      <dgm:prSet/>
      <dgm:spPr/>
      <dgm:t>
        <a:bodyPr/>
        <a:lstStyle/>
        <a:p>
          <a:endParaRPr lang="en-US"/>
        </a:p>
      </dgm:t>
    </dgm:pt>
    <dgm:pt modelId="{2586D36A-0474-4860-BEF4-59B2EAFDD059}">
      <dgm:prSet/>
      <dgm:spPr/>
      <dgm:t>
        <a:bodyPr/>
        <a:lstStyle/>
        <a:p>
          <a:r>
            <a:rPr lang="pl-PL" dirty="0">
              <a:solidFill>
                <a:schemeClr val="accent6">
                  <a:lumMod val="50000"/>
                </a:schemeClr>
              </a:solidFill>
            </a:rPr>
            <a:t>małe zainteresowanie producentów, przedsiębiorców </a:t>
          </a:r>
          <a:endParaRPr lang="en-US" dirty="0">
            <a:solidFill>
              <a:schemeClr val="accent6">
                <a:lumMod val="50000"/>
              </a:schemeClr>
            </a:solidFill>
          </a:endParaRPr>
        </a:p>
      </dgm:t>
    </dgm:pt>
    <dgm:pt modelId="{37DC4B51-2A57-4D8D-93C1-963272CDFE11}" type="parTrans" cxnId="{63866093-07B5-4F4F-935F-70D78EAA119A}">
      <dgm:prSet/>
      <dgm:spPr/>
      <dgm:t>
        <a:bodyPr/>
        <a:lstStyle/>
        <a:p>
          <a:endParaRPr lang="en-US"/>
        </a:p>
      </dgm:t>
    </dgm:pt>
    <dgm:pt modelId="{4D0B22F9-3B6D-4ABF-8097-1841328AB732}" type="sibTrans" cxnId="{63866093-07B5-4F4F-935F-70D78EAA119A}">
      <dgm:prSet/>
      <dgm:spPr/>
      <dgm:t>
        <a:bodyPr/>
        <a:lstStyle/>
        <a:p>
          <a:endParaRPr lang="en-US"/>
        </a:p>
      </dgm:t>
    </dgm:pt>
    <dgm:pt modelId="{E8C8F490-C261-4CE3-ABD2-35FBEA41E235}">
      <dgm:prSet/>
      <dgm:spPr/>
      <dgm:t>
        <a:bodyPr/>
        <a:lstStyle/>
        <a:p>
          <a:r>
            <a:rPr lang="pl-PL" dirty="0">
              <a:solidFill>
                <a:schemeClr val="accent6">
                  <a:lumMod val="50000"/>
                </a:schemeClr>
              </a:solidFill>
            </a:rPr>
            <a:t>zdarzenia losowe</a:t>
          </a:r>
          <a:endParaRPr lang="en-US" dirty="0">
            <a:solidFill>
              <a:schemeClr val="accent6">
                <a:lumMod val="50000"/>
              </a:schemeClr>
            </a:solidFill>
          </a:endParaRPr>
        </a:p>
      </dgm:t>
    </dgm:pt>
    <dgm:pt modelId="{05AA91B4-2B30-4C1E-910C-CE27093D0575}" type="parTrans" cxnId="{93D0E079-3F13-43C2-B96A-8965601417BF}">
      <dgm:prSet/>
      <dgm:spPr/>
      <dgm:t>
        <a:bodyPr/>
        <a:lstStyle/>
        <a:p>
          <a:endParaRPr lang="en-US"/>
        </a:p>
      </dgm:t>
    </dgm:pt>
    <dgm:pt modelId="{A8124214-0FE4-463B-BEF7-19D3A92ED9F6}" type="sibTrans" cxnId="{93D0E079-3F13-43C2-B96A-8965601417BF}">
      <dgm:prSet/>
      <dgm:spPr/>
      <dgm:t>
        <a:bodyPr/>
        <a:lstStyle/>
        <a:p>
          <a:endParaRPr lang="en-US"/>
        </a:p>
      </dgm:t>
    </dgm:pt>
    <dgm:pt modelId="{A113CDC2-F276-4859-B7BF-4DBA7249C515}" type="pres">
      <dgm:prSet presAssocID="{8ED911D0-0CDE-4ED6-9953-54A871C467F5}" presName="linear" presStyleCnt="0">
        <dgm:presLayoutVars>
          <dgm:animLvl val="lvl"/>
          <dgm:resizeHandles val="exact"/>
        </dgm:presLayoutVars>
      </dgm:prSet>
      <dgm:spPr/>
      <dgm:t>
        <a:bodyPr/>
        <a:lstStyle/>
        <a:p>
          <a:endParaRPr lang="pl-PL"/>
        </a:p>
      </dgm:t>
    </dgm:pt>
    <dgm:pt modelId="{8DD8B5EE-E40C-4BEA-906A-4DF024B78316}" type="pres">
      <dgm:prSet presAssocID="{6FF6C808-A55F-435E-A4F7-1E6069D12939}" presName="parentText" presStyleLbl="node1" presStyleIdx="0" presStyleCnt="9">
        <dgm:presLayoutVars>
          <dgm:chMax val="0"/>
          <dgm:bulletEnabled val="1"/>
        </dgm:presLayoutVars>
      </dgm:prSet>
      <dgm:spPr/>
      <dgm:t>
        <a:bodyPr/>
        <a:lstStyle/>
        <a:p>
          <a:endParaRPr lang="pl-PL"/>
        </a:p>
      </dgm:t>
    </dgm:pt>
    <dgm:pt modelId="{F7EDFCB8-EA93-40FB-A754-63641D282D92}" type="pres">
      <dgm:prSet presAssocID="{CBB95535-0A9E-4582-A40B-F78AE4935515}" presName="spacer" presStyleCnt="0"/>
      <dgm:spPr/>
    </dgm:pt>
    <dgm:pt modelId="{8F11712A-5CBB-434A-A553-4AE099AB6D1C}" type="pres">
      <dgm:prSet presAssocID="{6BEC2DFD-D172-4009-9D61-5127157905C7}" presName="parentText" presStyleLbl="node1" presStyleIdx="1" presStyleCnt="9">
        <dgm:presLayoutVars>
          <dgm:chMax val="0"/>
          <dgm:bulletEnabled val="1"/>
        </dgm:presLayoutVars>
      </dgm:prSet>
      <dgm:spPr/>
      <dgm:t>
        <a:bodyPr/>
        <a:lstStyle/>
        <a:p>
          <a:endParaRPr lang="pl-PL"/>
        </a:p>
      </dgm:t>
    </dgm:pt>
    <dgm:pt modelId="{9EFC9070-5DD3-4ED2-8F60-566AB896ECF6}" type="pres">
      <dgm:prSet presAssocID="{9350F898-48CE-47DD-A7B6-57B1D7A5919E}" presName="spacer" presStyleCnt="0"/>
      <dgm:spPr/>
    </dgm:pt>
    <dgm:pt modelId="{16447307-9268-4E79-8C3C-CA17ED08AEBF}" type="pres">
      <dgm:prSet presAssocID="{1E1F013B-E130-450F-BF56-9F6D38322CB0}" presName="parentText" presStyleLbl="node1" presStyleIdx="2" presStyleCnt="9">
        <dgm:presLayoutVars>
          <dgm:chMax val="0"/>
          <dgm:bulletEnabled val="1"/>
        </dgm:presLayoutVars>
      </dgm:prSet>
      <dgm:spPr/>
      <dgm:t>
        <a:bodyPr/>
        <a:lstStyle/>
        <a:p>
          <a:endParaRPr lang="pl-PL"/>
        </a:p>
      </dgm:t>
    </dgm:pt>
    <dgm:pt modelId="{0ADC8127-7E6A-44F7-B4BC-161B9AB7B255}" type="pres">
      <dgm:prSet presAssocID="{CC576A12-E4C9-4971-980C-672D29C5B179}" presName="spacer" presStyleCnt="0"/>
      <dgm:spPr/>
    </dgm:pt>
    <dgm:pt modelId="{2F491D74-D973-4AED-BDFC-781B4CAD64C4}" type="pres">
      <dgm:prSet presAssocID="{4B4C3104-E060-45B1-A3A0-9B160E371795}" presName="parentText" presStyleLbl="node1" presStyleIdx="3" presStyleCnt="9">
        <dgm:presLayoutVars>
          <dgm:chMax val="0"/>
          <dgm:bulletEnabled val="1"/>
        </dgm:presLayoutVars>
      </dgm:prSet>
      <dgm:spPr/>
      <dgm:t>
        <a:bodyPr/>
        <a:lstStyle/>
        <a:p>
          <a:endParaRPr lang="pl-PL"/>
        </a:p>
      </dgm:t>
    </dgm:pt>
    <dgm:pt modelId="{C5E498F1-0391-44BA-A4A1-46B418835750}" type="pres">
      <dgm:prSet presAssocID="{1ECCC012-4F91-4CD5-AF8D-080FED55E554}" presName="spacer" presStyleCnt="0"/>
      <dgm:spPr/>
    </dgm:pt>
    <dgm:pt modelId="{B8EDDD1D-F11D-4749-8114-8E28BC6CCB27}" type="pres">
      <dgm:prSet presAssocID="{B28EB72C-5BD3-4114-A7BD-8131965AA361}" presName="parentText" presStyleLbl="node1" presStyleIdx="4" presStyleCnt="9">
        <dgm:presLayoutVars>
          <dgm:chMax val="0"/>
          <dgm:bulletEnabled val="1"/>
        </dgm:presLayoutVars>
      </dgm:prSet>
      <dgm:spPr/>
      <dgm:t>
        <a:bodyPr/>
        <a:lstStyle/>
        <a:p>
          <a:endParaRPr lang="pl-PL"/>
        </a:p>
      </dgm:t>
    </dgm:pt>
    <dgm:pt modelId="{6EC0A121-9984-4ABB-99BF-E9322CADBD60}" type="pres">
      <dgm:prSet presAssocID="{BC217973-A72D-4A5D-90DC-C01C0EE31C71}" presName="spacer" presStyleCnt="0"/>
      <dgm:spPr/>
    </dgm:pt>
    <dgm:pt modelId="{3B7F3DB7-6B5F-449A-85EB-7073E2DF225D}" type="pres">
      <dgm:prSet presAssocID="{3127156F-0BE3-4376-9ACC-DCC739D87A83}" presName="parentText" presStyleLbl="node1" presStyleIdx="5" presStyleCnt="9">
        <dgm:presLayoutVars>
          <dgm:chMax val="0"/>
          <dgm:bulletEnabled val="1"/>
        </dgm:presLayoutVars>
      </dgm:prSet>
      <dgm:spPr/>
      <dgm:t>
        <a:bodyPr/>
        <a:lstStyle/>
        <a:p>
          <a:endParaRPr lang="pl-PL"/>
        </a:p>
      </dgm:t>
    </dgm:pt>
    <dgm:pt modelId="{A5509310-5583-4B1F-B205-21ECC029CA9E}" type="pres">
      <dgm:prSet presAssocID="{DB3BD6AB-EC91-4695-A795-394CD42FD734}" presName="spacer" presStyleCnt="0"/>
      <dgm:spPr/>
    </dgm:pt>
    <dgm:pt modelId="{318A1C48-BF9A-4630-A13C-46E5BF20C0C2}" type="pres">
      <dgm:prSet presAssocID="{1CB2FE9E-EAC6-4DF6-A9DC-B4168CDB70AC}" presName="parentText" presStyleLbl="node1" presStyleIdx="6" presStyleCnt="9">
        <dgm:presLayoutVars>
          <dgm:chMax val="0"/>
          <dgm:bulletEnabled val="1"/>
        </dgm:presLayoutVars>
      </dgm:prSet>
      <dgm:spPr/>
      <dgm:t>
        <a:bodyPr/>
        <a:lstStyle/>
        <a:p>
          <a:endParaRPr lang="pl-PL"/>
        </a:p>
      </dgm:t>
    </dgm:pt>
    <dgm:pt modelId="{8A456846-E0BE-4B3D-BDCA-2951C2FC2A0E}" type="pres">
      <dgm:prSet presAssocID="{3E5E8AA5-A19E-40CF-B29C-A526AC72F054}" presName="spacer" presStyleCnt="0"/>
      <dgm:spPr/>
    </dgm:pt>
    <dgm:pt modelId="{DFBCDBCE-613D-41AD-A161-1F51296D047F}" type="pres">
      <dgm:prSet presAssocID="{2586D36A-0474-4860-BEF4-59B2EAFDD059}" presName="parentText" presStyleLbl="node1" presStyleIdx="7" presStyleCnt="9">
        <dgm:presLayoutVars>
          <dgm:chMax val="0"/>
          <dgm:bulletEnabled val="1"/>
        </dgm:presLayoutVars>
      </dgm:prSet>
      <dgm:spPr/>
      <dgm:t>
        <a:bodyPr/>
        <a:lstStyle/>
        <a:p>
          <a:endParaRPr lang="pl-PL"/>
        </a:p>
      </dgm:t>
    </dgm:pt>
    <dgm:pt modelId="{D6E69FC1-0C6E-47A1-A4FF-ED83ACBE623D}" type="pres">
      <dgm:prSet presAssocID="{4D0B22F9-3B6D-4ABF-8097-1841328AB732}" presName="spacer" presStyleCnt="0"/>
      <dgm:spPr/>
    </dgm:pt>
    <dgm:pt modelId="{EE0E5F15-9CE8-4357-8C99-C52CDB3553B8}" type="pres">
      <dgm:prSet presAssocID="{E8C8F490-C261-4CE3-ABD2-35FBEA41E235}" presName="parentText" presStyleLbl="node1" presStyleIdx="8" presStyleCnt="9">
        <dgm:presLayoutVars>
          <dgm:chMax val="0"/>
          <dgm:bulletEnabled val="1"/>
        </dgm:presLayoutVars>
      </dgm:prSet>
      <dgm:spPr/>
      <dgm:t>
        <a:bodyPr/>
        <a:lstStyle/>
        <a:p>
          <a:endParaRPr lang="pl-PL"/>
        </a:p>
      </dgm:t>
    </dgm:pt>
  </dgm:ptLst>
  <dgm:cxnLst>
    <dgm:cxn modelId="{E4DD4D69-1FBB-48D4-A0CC-F03A82ECB572}" type="presOf" srcId="{1CB2FE9E-EAC6-4DF6-A9DC-B4168CDB70AC}" destId="{318A1C48-BF9A-4630-A13C-46E5BF20C0C2}" srcOrd="0" destOrd="0" presId="urn:microsoft.com/office/officeart/2005/8/layout/vList2"/>
    <dgm:cxn modelId="{63866093-07B5-4F4F-935F-70D78EAA119A}" srcId="{8ED911D0-0CDE-4ED6-9953-54A871C467F5}" destId="{2586D36A-0474-4860-BEF4-59B2EAFDD059}" srcOrd="7" destOrd="0" parTransId="{37DC4B51-2A57-4D8D-93C1-963272CDFE11}" sibTransId="{4D0B22F9-3B6D-4ABF-8097-1841328AB732}"/>
    <dgm:cxn modelId="{B54FE3D5-2BCE-452A-BFDA-E16C4DB8B0B3}" type="presOf" srcId="{2586D36A-0474-4860-BEF4-59B2EAFDD059}" destId="{DFBCDBCE-613D-41AD-A161-1F51296D047F}" srcOrd="0" destOrd="0" presId="urn:microsoft.com/office/officeart/2005/8/layout/vList2"/>
    <dgm:cxn modelId="{66D0C9DB-16FE-4F3F-917F-CDEEB3FF51C8}" srcId="{8ED911D0-0CDE-4ED6-9953-54A871C467F5}" destId="{1CB2FE9E-EAC6-4DF6-A9DC-B4168CDB70AC}" srcOrd="6" destOrd="0" parTransId="{0250168E-7267-45EE-A19B-258A36283540}" sibTransId="{3E5E8AA5-A19E-40CF-B29C-A526AC72F054}"/>
    <dgm:cxn modelId="{FC3945D4-21B6-4C88-8EC8-D8A267E69E99}" type="presOf" srcId="{E8C8F490-C261-4CE3-ABD2-35FBEA41E235}" destId="{EE0E5F15-9CE8-4357-8C99-C52CDB3553B8}" srcOrd="0" destOrd="0" presId="urn:microsoft.com/office/officeart/2005/8/layout/vList2"/>
    <dgm:cxn modelId="{4720B3A0-576F-4D15-9164-E6AF50FAE667}" type="presOf" srcId="{3127156F-0BE3-4376-9ACC-DCC739D87A83}" destId="{3B7F3DB7-6B5F-449A-85EB-7073E2DF225D}" srcOrd="0" destOrd="0" presId="urn:microsoft.com/office/officeart/2005/8/layout/vList2"/>
    <dgm:cxn modelId="{34300FAF-E993-4FF9-A253-E11621778D4F}" srcId="{8ED911D0-0CDE-4ED6-9953-54A871C467F5}" destId="{B28EB72C-5BD3-4114-A7BD-8131965AA361}" srcOrd="4" destOrd="0" parTransId="{77773440-FAB5-47FD-AB9B-B31D9DF953EB}" sibTransId="{BC217973-A72D-4A5D-90DC-C01C0EE31C71}"/>
    <dgm:cxn modelId="{62E618B4-0C15-43AF-9E77-E14C81E85AEA}" type="presOf" srcId="{6FF6C808-A55F-435E-A4F7-1E6069D12939}" destId="{8DD8B5EE-E40C-4BEA-906A-4DF024B78316}" srcOrd="0" destOrd="0" presId="urn:microsoft.com/office/officeart/2005/8/layout/vList2"/>
    <dgm:cxn modelId="{7A434E10-B082-4FE4-9FE9-F9B0AE5368F5}" type="presOf" srcId="{B28EB72C-5BD3-4114-A7BD-8131965AA361}" destId="{B8EDDD1D-F11D-4749-8114-8E28BC6CCB27}" srcOrd="0" destOrd="0" presId="urn:microsoft.com/office/officeart/2005/8/layout/vList2"/>
    <dgm:cxn modelId="{C14A217A-3426-4C00-B61F-511B5863837B}" type="presOf" srcId="{1E1F013B-E130-450F-BF56-9F6D38322CB0}" destId="{16447307-9268-4E79-8C3C-CA17ED08AEBF}" srcOrd="0" destOrd="0" presId="urn:microsoft.com/office/officeart/2005/8/layout/vList2"/>
    <dgm:cxn modelId="{4C16F478-CC36-476D-A67D-2EAD552FE2EB}" srcId="{8ED911D0-0CDE-4ED6-9953-54A871C467F5}" destId="{1E1F013B-E130-450F-BF56-9F6D38322CB0}" srcOrd="2" destOrd="0" parTransId="{B4BC7C92-6E10-4239-9A2F-F8D990CA1C56}" sibTransId="{CC576A12-E4C9-4971-980C-672D29C5B179}"/>
    <dgm:cxn modelId="{93D0E079-3F13-43C2-B96A-8965601417BF}" srcId="{8ED911D0-0CDE-4ED6-9953-54A871C467F5}" destId="{E8C8F490-C261-4CE3-ABD2-35FBEA41E235}" srcOrd="8" destOrd="0" parTransId="{05AA91B4-2B30-4C1E-910C-CE27093D0575}" sibTransId="{A8124214-0FE4-463B-BEF7-19D3A92ED9F6}"/>
    <dgm:cxn modelId="{47311F4A-6636-4398-A4BA-0A47995EA0CC}" srcId="{8ED911D0-0CDE-4ED6-9953-54A871C467F5}" destId="{3127156F-0BE3-4376-9ACC-DCC739D87A83}" srcOrd="5" destOrd="0" parTransId="{DA1AB25A-7265-4472-A10C-78B71A41318B}" sibTransId="{DB3BD6AB-EC91-4695-A795-394CD42FD734}"/>
    <dgm:cxn modelId="{62BED27F-3986-4577-96C0-345CCEC4FDBB}" srcId="{8ED911D0-0CDE-4ED6-9953-54A871C467F5}" destId="{6FF6C808-A55F-435E-A4F7-1E6069D12939}" srcOrd="0" destOrd="0" parTransId="{9B2C66AB-9028-41D4-BE5B-7A9413BC71FE}" sibTransId="{CBB95535-0A9E-4582-A40B-F78AE4935515}"/>
    <dgm:cxn modelId="{E8987081-221B-4AF9-A120-67654F6FB853}" type="presOf" srcId="{8ED911D0-0CDE-4ED6-9953-54A871C467F5}" destId="{A113CDC2-F276-4859-B7BF-4DBA7249C515}" srcOrd="0" destOrd="0" presId="urn:microsoft.com/office/officeart/2005/8/layout/vList2"/>
    <dgm:cxn modelId="{60E66079-5A6B-4023-A044-B22CF75697B6}" srcId="{8ED911D0-0CDE-4ED6-9953-54A871C467F5}" destId="{6BEC2DFD-D172-4009-9D61-5127157905C7}" srcOrd="1" destOrd="0" parTransId="{1943ADD6-EB73-413D-B0DD-699D1EEB70F0}" sibTransId="{9350F898-48CE-47DD-A7B6-57B1D7A5919E}"/>
    <dgm:cxn modelId="{1CB90F45-AF8E-43DD-BADC-DBF31FDB6564}" type="presOf" srcId="{6BEC2DFD-D172-4009-9D61-5127157905C7}" destId="{8F11712A-5CBB-434A-A553-4AE099AB6D1C}" srcOrd="0" destOrd="0" presId="urn:microsoft.com/office/officeart/2005/8/layout/vList2"/>
    <dgm:cxn modelId="{42192443-5EA2-432E-957E-27D147EFFC4B}" srcId="{8ED911D0-0CDE-4ED6-9953-54A871C467F5}" destId="{4B4C3104-E060-45B1-A3A0-9B160E371795}" srcOrd="3" destOrd="0" parTransId="{14A1F2EB-D485-495B-834C-734CF98FF24B}" sibTransId="{1ECCC012-4F91-4CD5-AF8D-080FED55E554}"/>
    <dgm:cxn modelId="{E1840349-3AF3-437B-A413-4E8795E841C9}" type="presOf" srcId="{4B4C3104-E060-45B1-A3A0-9B160E371795}" destId="{2F491D74-D973-4AED-BDFC-781B4CAD64C4}" srcOrd="0" destOrd="0" presId="urn:microsoft.com/office/officeart/2005/8/layout/vList2"/>
    <dgm:cxn modelId="{49A6D20D-AEFF-4D82-B40E-7192D24E2088}" type="presParOf" srcId="{A113CDC2-F276-4859-B7BF-4DBA7249C515}" destId="{8DD8B5EE-E40C-4BEA-906A-4DF024B78316}" srcOrd="0" destOrd="0" presId="urn:microsoft.com/office/officeart/2005/8/layout/vList2"/>
    <dgm:cxn modelId="{4B46B025-AC3C-473A-A143-7A40EEFFF2D7}" type="presParOf" srcId="{A113CDC2-F276-4859-B7BF-4DBA7249C515}" destId="{F7EDFCB8-EA93-40FB-A754-63641D282D92}" srcOrd="1" destOrd="0" presId="urn:microsoft.com/office/officeart/2005/8/layout/vList2"/>
    <dgm:cxn modelId="{B744B533-4318-443F-B339-D8E16C48F2ED}" type="presParOf" srcId="{A113CDC2-F276-4859-B7BF-4DBA7249C515}" destId="{8F11712A-5CBB-434A-A553-4AE099AB6D1C}" srcOrd="2" destOrd="0" presId="urn:microsoft.com/office/officeart/2005/8/layout/vList2"/>
    <dgm:cxn modelId="{FA1EA4D7-0B9D-4549-956A-08A336AABDEB}" type="presParOf" srcId="{A113CDC2-F276-4859-B7BF-4DBA7249C515}" destId="{9EFC9070-5DD3-4ED2-8F60-566AB896ECF6}" srcOrd="3" destOrd="0" presId="urn:microsoft.com/office/officeart/2005/8/layout/vList2"/>
    <dgm:cxn modelId="{602783B6-4BDC-41E8-B33D-85CA257A41D0}" type="presParOf" srcId="{A113CDC2-F276-4859-B7BF-4DBA7249C515}" destId="{16447307-9268-4E79-8C3C-CA17ED08AEBF}" srcOrd="4" destOrd="0" presId="urn:microsoft.com/office/officeart/2005/8/layout/vList2"/>
    <dgm:cxn modelId="{BF12A66F-BD55-41D9-8177-E1A490F2C7AE}" type="presParOf" srcId="{A113CDC2-F276-4859-B7BF-4DBA7249C515}" destId="{0ADC8127-7E6A-44F7-B4BC-161B9AB7B255}" srcOrd="5" destOrd="0" presId="urn:microsoft.com/office/officeart/2005/8/layout/vList2"/>
    <dgm:cxn modelId="{583E35C8-20F6-4678-9B8C-12D916B80727}" type="presParOf" srcId="{A113CDC2-F276-4859-B7BF-4DBA7249C515}" destId="{2F491D74-D973-4AED-BDFC-781B4CAD64C4}" srcOrd="6" destOrd="0" presId="urn:microsoft.com/office/officeart/2005/8/layout/vList2"/>
    <dgm:cxn modelId="{3A0AA56C-5DE4-4421-A3B4-5A1A40285C4F}" type="presParOf" srcId="{A113CDC2-F276-4859-B7BF-4DBA7249C515}" destId="{C5E498F1-0391-44BA-A4A1-46B418835750}" srcOrd="7" destOrd="0" presId="urn:microsoft.com/office/officeart/2005/8/layout/vList2"/>
    <dgm:cxn modelId="{A8D52970-249B-493A-AB91-C78023B7153F}" type="presParOf" srcId="{A113CDC2-F276-4859-B7BF-4DBA7249C515}" destId="{B8EDDD1D-F11D-4749-8114-8E28BC6CCB27}" srcOrd="8" destOrd="0" presId="urn:microsoft.com/office/officeart/2005/8/layout/vList2"/>
    <dgm:cxn modelId="{1C24D285-9D75-410D-9088-76AA7A895343}" type="presParOf" srcId="{A113CDC2-F276-4859-B7BF-4DBA7249C515}" destId="{6EC0A121-9984-4ABB-99BF-E9322CADBD60}" srcOrd="9" destOrd="0" presId="urn:microsoft.com/office/officeart/2005/8/layout/vList2"/>
    <dgm:cxn modelId="{69872EC9-699D-42BD-A814-D8A8E0DFE830}" type="presParOf" srcId="{A113CDC2-F276-4859-B7BF-4DBA7249C515}" destId="{3B7F3DB7-6B5F-449A-85EB-7073E2DF225D}" srcOrd="10" destOrd="0" presId="urn:microsoft.com/office/officeart/2005/8/layout/vList2"/>
    <dgm:cxn modelId="{FBAB35E2-B655-4283-A91D-023633C303BD}" type="presParOf" srcId="{A113CDC2-F276-4859-B7BF-4DBA7249C515}" destId="{A5509310-5583-4B1F-B205-21ECC029CA9E}" srcOrd="11" destOrd="0" presId="urn:microsoft.com/office/officeart/2005/8/layout/vList2"/>
    <dgm:cxn modelId="{69C6F238-83A8-49D4-A71F-ABB7D186917B}" type="presParOf" srcId="{A113CDC2-F276-4859-B7BF-4DBA7249C515}" destId="{318A1C48-BF9A-4630-A13C-46E5BF20C0C2}" srcOrd="12" destOrd="0" presId="urn:microsoft.com/office/officeart/2005/8/layout/vList2"/>
    <dgm:cxn modelId="{EAD04A57-3E70-4DD1-A74F-AC173046459F}" type="presParOf" srcId="{A113CDC2-F276-4859-B7BF-4DBA7249C515}" destId="{8A456846-E0BE-4B3D-BDCA-2951C2FC2A0E}" srcOrd="13" destOrd="0" presId="urn:microsoft.com/office/officeart/2005/8/layout/vList2"/>
    <dgm:cxn modelId="{6EC79BEF-CAF9-4788-8FAF-6F3DB1A1230F}" type="presParOf" srcId="{A113CDC2-F276-4859-B7BF-4DBA7249C515}" destId="{DFBCDBCE-613D-41AD-A161-1F51296D047F}" srcOrd="14" destOrd="0" presId="urn:microsoft.com/office/officeart/2005/8/layout/vList2"/>
    <dgm:cxn modelId="{FB6E2620-C412-4D95-89A9-53C07E82BD11}" type="presParOf" srcId="{A113CDC2-F276-4859-B7BF-4DBA7249C515}" destId="{D6E69FC1-0C6E-47A1-A4FF-ED83ACBE623D}" srcOrd="15" destOrd="0" presId="urn:microsoft.com/office/officeart/2005/8/layout/vList2"/>
    <dgm:cxn modelId="{276B4F2E-0581-40DA-B369-32C2FC0AD58A}" type="presParOf" srcId="{A113CDC2-F276-4859-B7BF-4DBA7249C515}" destId="{EE0E5F15-9CE8-4357-8C99-C52CDB3553B8}"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F1DD18-6C99-4A17-9011-1D166F4BD6C4}" type="doc">
      <dgm:prSet loTypeId="urn:microsoft.com/office/officeart/2005/8/layout/cycle8" loCatId="cycle" qsTypeId="urn:microsoft.com/office/officeart/2005/8/quickstyle/simple2" qsCatId="simple" csTypeId="urn:microsoft.com/office/officeart/2005/8/colors/colorful2" csCatId="colorful" phldr="1"/>
      <dgm:spPr/>
      <dgm:t>
        <a:bodyPr/>
        <a:lstStyle/>
        <a:p>
          <a:endParaRPr lang="en-US"/>
        </a:p>
      </dgm:t>
    </dgm:pt>
    <dgm:pt modelId="{E340FC25-B78A-4B86-93D5-96B613D2461D}">
      <dgm:prSet/>
      <dgm:spPr/>
      <dgm:t>
        <a:bodyPr/>
        <a:lstStyle/>
        <a:p>
          <a:r>
            <a:rPr lang="pl-PL"/>
            <a:t>Wykorzystanie potencjału produkcyjnego</a:t>
          </a:r>
          <a:endParaRPr lang="en-US"/>
        </a:p>
      </dgm:t>
    </dgm:pt>
    <dgm:pt modelId="{DA0C1594-85F2-4547-B86F-DDD9B01EFBBD}" type="parTrans" cxnId="{2FDEB503-D38E-4C66-8A90-987429CE254F}">
      <dgm:prSet/>
      <dgm:spPr/>
      <dgm:t>
        <a:bodyPr/>
        <a:lstStyle/>
        <a:p>
          <a:endParaRPr lang="en-US"/>
        </a:p>
      </dgm:t>
    </dgm:pt>
    <dgm:pt modelId="{B7C58D10-5B1A-47DE-A175-AA21BBE2B007}" type="sibTrans" cxnId="{2FDEB503-D38E-4C66-8A90-987429CE254F}">
      <dgm:prSet/>
      <dgm:spPr/>
      <dgm:t>
        <a:bodyPr/>
        <a:lstStyle/>
        <a:p>
          <a:endParaRPr lang="en-US"/>
        </a:p>
      </dgm:t>
    </dgm:pt>
    <dgm:pt modelId="{077AEF4A-F2E9-4661-8848-EBFBED4F95EB}">
      <dgm:prSet/>
      <dgm:spPr/>
      <dgm:t>
        <a:bodyPr/>
        <a:lstStyle/>
        <a:p>
          <a:r>
            <a:rPr lang="pl-PL" dirty="0"/>
            <a:t>Brak rozpoznawalnej marki</a:t>
          </a:r>
          <a:endParaRPr lang="en-US" dirty="0"/>
        </a:p>
      </dgm:t>
    </dgm:pt>
    <dgm:pt modelId="{1ACB94B2-0063-4F63-9F86-33B2856FD3F9}" type="parTrans" cxnId="{0EA811CB-80F5-4475-BAE9-BD1BD32B4352}">
      <dgm:prSet/>
      <dgm:spPr/>
      <dgm:t>
        <a:bodyPr/>
        <a:lstStyle/>
        <a:p>
          <a:endParaRPr lang="en-US"/>
        </a:p>
      </dgm:t>
    </dgm:pt>
    <dgm:pt modelId="{84798528-E92C-415F-BC27-763CADF72E0F}" type="sibTrans" cxnId="{0EA811CB-80F5-4475-BAE9-BD1BD32B4352}">
      <dgm:prSet/>
      <dgm:spPr/>
      <dgm:t>
        <a:bodyPr/>
        <a:lstStyle/>
        <a:p>
          <a:endParaRPr lang="en-US"/>
        </a:p>
      </dgm:t>
    </dgm:pt>
    <dgm:pt modelId="{B3851A41-B801-4F43-B2B7-E62ECCCB777E}">
      <dgm:prSet/>
      <dgm:spPr/>
      <dgm:t>
        <a:bodyPr/>
        <a:lstStyle/>
        <a:p>
          <a:r>
            <a:rPr lang="pl-PL" dirty="0"/>
            <a:t>Profilaktyka stanu zdrowia (promocja zdrowego stylu życia)</a:t>
          </a:r>
          <a:endParaRPr lang="en-US" dirty="0"/>
        </a:p>
      </dgm:t>
    </dgm:pt>
    <dgm:pt modelId="{0C01D71A-BFD5-4D19-B5A8-3BD9E154A9D6}" type="parTrans" cxnId="{B48AC371-2DA5-42B5-BF9E-14EB7AC0F419}">
      <dgm:prSet/>
      <dgm:spPr/>
      <dgm:t>
        <a:bodyPr/>
        <a:lstStyle/>
        <a:p>
          <a:endParaRPr lang="en-US"/>
        </a:p>
      </dgm:t>
    </dgm:pt>
    <dgm:pt modelId="{D1D17A11-3B16-4AED-A14C-C2BDEE6ED6E0}" type="sibTrans" cxnId="{B48AC371-2DA5-42B5-BF9E-14EB7AC0F419}">
      <dgm:prSet/>
      <dgm:spPr/>
      <dgm:t>
        <a:bodyPr/>
        <a:lstStyle/>
        <a:p>
          <a:endParaRPr lang="en-US"/>
        </a:p>
      </dgm:t>
    </dgm:pt>
    <dgm:pt modelId="{842832D6-3925-4E0A-BECD-7FED010DA11D}">
      <dgm:prSet/>
      <dgm:spPr/>
      <dgm:t>
        <a:bodyPr/>
        <a:lstStyle/>
        <a:p>
          <a:r>
            <a:rPr lang="pl-PL"/>
            <a:t>Stworzenie nowych miejsc pracy</a:t>
          </a:r>
          <a:endParaRPr lang="en-US"/>
        </a:p>
      </dgm:t>
    </dgm:pt>
    <dgm:pt modelId="{45AACEE0-A0DD-42BE-8752-72ACEB9409D2}" type="parTrans" cxnId="{2FD1C73A-4B29-413A-A945-C23FE58036BE}">
      <dgm:prSet/>
      <dgm:spPr/>
      <dgm:t>
        <a:bodyPr/>
        <a:lstStyle/>
        <a:p>
          <a:endParaRPr lang="en-US"/>
        </a:p>
      </dgm:t>
    </dgm:pt>
    <dgm:pt modelId="{DA8A4EEF-AE15-4A58-82FF-197C528E8B78}" type="sibTrans" cxnId="{2FD1C73A-4B29-413A-A945-C23FE58036BE}">
      <dgm:prSet/>
      <dgm:spPr/>
      <dgm:t>
        <a:bodyPr/>
        <a:lstStyle/>
        <a:p>
          <a:endParaRPr lang="en-US"/>
        </a:p>
      </dgm:t>
    </dgm:pt>
    <dgm:pt modelId="{658144EE-0BC6-44A8-9D00-28098133A3A3}">
      <dgm:prSet/>
      <dgm:spPr/>
      <dgm:t>
        <a:bodyPr/>
        <a:lstStyle/>
        <a:p>
          <a:r>
            <a:rPr lang="pl-PL"/>
            <a:t>Stworzenie marki dla produktów lokalnych</a:t>
          </a:r>
          <a:endParaRPr lang="en-US"/>
        </a:p>
      </dgm:t>
    </dgm:pt>
    <dgm:pt modelId="{DB4CD538-A720-4D5B-A88A-6DB0C5278621}" type="parTrans" cxnId="{C89FB727-FEDE-4E32-A086-DE3B26BC3CA7}">
      <dgm:prSet/>
      <dgm:spPr/>
      <dgm:t>
        <a:bodyPr/>
        <a:lstStyle/>
        <a:p>
          <a:endParaRPr lang="en-US"/>
        </a:p>
      </dgm:t>
    </dgm:pt>
    <dgm:pt modelId="{E65AB86E-81C3-4BBC-840C-17F9C3E1086B}" type="sibTrans" cxnId="{C89FB727-FEDE-4E32-A086-DE3B26BC3CA7}">
      <dgm:prSet/>
      <dgm:spPr/>
      <dgm:t>
        <a:bodyPr/>
        <a:lstStyle/>
        <a:p>
          <a:endParaRPr lang="en-US"/>
        </a:p>
      </dgm:t>
    </dgm:pt>
    <dgm:pt modelId="{BE2EBDDD-6A38-4BE2-8369-769C26C03E4C}">
      <dgm:prSet/>
      <dgm:spPr/>
      <dgm:t>
        <a:bodyPr/>
        <a:lstStyle/>
        <a:p>
          <a:r>
            <a:rPr lang="pl-PL" dirty="0"/>
            <a:t>Wsparcie da lokalnych producentów, wytwórców, przedsiębiorców  </a:t>
          </a:r>
          <a:endParaRPr lang="en-US" dirty="0"/>
        </a:p>
      </dgm:t>
    </dgm:pt>
    <dgm:pt modelId="{DFA4BC93-0D7B-4CD2-9696-94652BB93BA1}" type="parTrans" cxnId="{CEF890AA-F313-408B-934B-4F319932D081}">
      <dgm:prSet/>
      <dgm:spPr/>
      <dgm:t>
        <a:bodyPr/>
        <a:lstStyle/>
        <a:p>
          <a:endParaRPr lang="en-US"/>
        </a:p>
      </dgm:t>
    </dgm:pt>
    <dgm:pt modelId="{05E49643-A372-461A-A1E2-31CC0E9E672A}" type="sibTrans" cxnId="{CEF890AA-F313-408B-934B-4F319932D081}">
      <dgm:prSet/>
      <dgm:spPr/>
      <dgm:t>
        <a:bodyPr/>
        <a:lstStyle/>
        <a:p>
          <a:endParaRPr lang="en-US"/>
        </a:p>
      </dgm:t>
    </dgm:pt>
    <dgm:pt modelId="{B5CE5270-52CA-44E3-9401-378C918F8BB6}" type="pres">
      <dgm:prSet presAssocID="{CCF1DD18-6C99-4A17-9011-1D166F4BD6C4}" presName="compositeShape" presStyleCnt="0">
        <dgm:presLayoutVars>
          <dgm:chMax val="7"/>
          <dgm:dir/>
          <dgm:resizeHandles val="exact"/>
        </dgm:presLayoutVars>
      </dgm:prSet>
      <dgm:spPr/>
      <dgm:t>
        <a:bodyPr/>
        <a:lstStyle/>
        <a:p>
          <a:endParaRPr lang="pl-PL"/>
        </a:p>
      </dgm:t>
    </dgm:pt>
    <dgm:pt modelId="{339A53D4-8EB1-43EB-8383-EBEEEB309697}" type="pres">
      <dgm:prSet presAssocID="{CCF1DD18-6C99-4A17-9011-1D166F4BD6C4}" presName="wedge1" presStyleLbl="node1" presStyleIdx="0" presStyleCnt="6"/>
      <dgm:spPr/>
      <dgm:t>
        <a:bodyPr/>
        <a:lstStyle/>
        <a:p>
          <a:endParaRPr lang="pl-PL"/>
        </a:p>
      </dgm:t>
    </dgm:pt>
    <dgm:pt modelId="{F7949F72-81A6-4FD6-A37B-DE9A1FD727DD}" type="pres">
      <dgm:prSet presAssocID="{CCF1DD18-6C99-4A17-9011-1D166F4BD6C4}" presName="dummy1a" presStyleCnt="0"/>
      <dgm:spPr/>
    </dgm:pt>
    <dgm:pt modelId="{311963FE-B6EB-4845-A210-FF5BAC413121}" type="pres">
      <dgm:prSet presAssocID="{CCF1DD18-6C99-4A17-9011-1D166F4BD6C4}" presName="dummy1b" presStyleCnt="0"/>
      <dgm:spPr/>
    </dgm:pt>
    <dgm:pt modelId="{98464773-4B2F-4054-B19B-EFBC64B50C77}" type="pres">
      <dgm:prSet presAssocID="{CCF1DD18-6C99-4A17-9011-1D166F4BD6C4}" presName="wedge1Tx" presStyleLbl="node1" presStyleIdx="0" presStyleCnt="6">
        <dgm:presLayoutVars>
          <dgm:chMax val="0"/>
          <dgm:chPref val="0"/>
          <dgm:bulletEnabled val="1"/>
        </dgm:presLayoutVars>
      </dgm:prSet>
      <dgm:spPr/>
      <dgm:t>
        <a:bodyPr/>
        <a:lstStyle/>
        <a:p>
          <a:endParaRPr lang="pl-PL"/>
        </a:p>
      </dgm:t>
    </dgm:pt>
    <dgm:pt modelId="{1D58F0DF-9BF2-409D-994B-7091C956CA27}" type="pres">
      <dgm:prSet presAssocID="{CCF1DD18-6C99-4A17-9011-1D166F4BD6C4}" presName="wedge2" presStyleLbl="node1" presStyleIdx="1" presStyleCnt="6"/>
      <dgm:spPr/>
      <dgm:t>
        <a:bodyPr/>
        <a:lstStyle/>
        <a:p>
          <a:endParaRPr lang="pl-PL"/>
        </a:p>
      </dgm:t>
    </dgm:pt>
    <dgm:pt modelId="{5D3DB147-70DE-4AA1-BA51-4242FFE68BF8}" type="pres">
      <dgm:prSet presAssocID="{CCF1DD18-6C99-4A17-9011-1D166F4BD6C4}" presName="dummy2a" presStyleCnt="0"/>
      <dgm:spPr/>
    </dgm:pt>
    <dgm:pt modelId="{A8AB6A53-7887-44CA-85CD-7163592FEDC7}" type="pres">
      <dgm:prSet presAssocID="{CCF1DD18-6C99-4A17-9011-1D166F4BD6C4}" presName="dummy2b" presStyleCnt="0"/>
      <dgm:spPr/>
    </dgm:pt>
    <dgm:pt modelId="{FBD9E968-0A5E-47B0-9DE7-34EC961411A5}" type="pres">
      <dgm:prSet presAssocID="{CCF1DD18-6C99-4A17-9011-1D166F4BD6C4}" presName="wedge2Tx" presStyleLbl="node1" presStyleIdx="1" presStyleCnt="6">
        <dgm:presLayoutVars>
          <dgm:chMax val="0"/>
          <dgm:chPref val="0"/>
          <dgm:bulletEnabled val="1"/>
        </dgm:presLayoutVars>
      </dgm:prSet>
      <dgm:spPr/>
      <dgm:t>
        <a:bodyPr/>
        <a:lstStyle/>
        <a:p>
          <a:endParaRPr lang="pl-PL"/>
        </a:p>
      </dgm:t>
    </dgm:pt>
    <dgm:pt modelId="{8E96F5BB-4346-4284-A7EB-DC8BA01E60F0}" type="pres">
      <dgm:prSet presAssocID="{CCF1DD18-6C99-4A17-9011-1D166F4BD6C4}" presName="wedge3" presStyleLbl="node1" presStyleIdx="2" presStyleCnt="6" custLinFactNeighborX="-968" custLinFactNeighborY="242"/>
      <dgm:spPr/>
      <dgm:t>
        <a:bodyPr/>
        <a:lstStyle/>
        <a:p>
          <a:endParaRPr lang="pl-PL"/>
        </a:p>
      </dgm:t>
    </dgm:pt>
    <dgm:pt modelId="{A1BEC0D7-AFAB-4B13-9B7A-B479FF48440B}" type="pres">
      <dgm:prSet presAssocID="{CCF1DD18-6C99-4A17-9011-1D166F4BD6C4}" presName="dummy3a" presStyleCnt="0"/>
      <dgm:spPr/>
    </dgm:pt>
    <dgm:pt modelId="{3F584653-4EE4-43CC-992D-D60505C55766}" type="pres">
      <dgm:prSet presAssocID="{CCF1DD18-6C99-4A17-9011-1D166F4BD6C4}" presName="dummy3b" presStyleCnt="0"/>
      <dgm:spPr/>
    </dgm:pt>
    <dgm:pt modelId="{B487666E-D393-4D27-9DED-EB338D831A26}" type="pres">
      <dgm:prSet presAssocID="{CCF1DD18-6C99-4A17-9011-1D166F4BD6C4}" presName="wedge3Tx" presStyleLbl="node1" presStyleIdx="2" presStyleCnt="6">
        <dgm:presLayoutVars>
          <dgm:chMax val="0"/>
          <dgm:chPref val="0"/>
          <dgm:bulletEnabled val="1"/>
        </dgm:presLayoutVars>
      </dgm:prSet>
      <dgm:spPr/>
      <dgm:t>
        <a:bodyPr/>
        <a:lstStyle/>
        <a:p>
          <a:endParaRPr lang="pl-PL"/>
        </a:p>
      </dgm:t>
    </dgm:pt>
    <dgm:pt modelId="{D28B1FE2-04BB-4552-8155-7B5D9B1E8403}" type="pres">
      <dgm:prSet presAssocID="{CCF1DD18-6C99-4A17-9011-1D166F4BD6C4}" presName="wedge4" presStyleLbl="node1" presStyleIdx="3" presStyleCnt="6"/>
      <dgm:spPr/>
      <dgm:t>
        <a:bodyPr/>
        <a:lstStyle/>
        <a:p>
          <a:endParaRPr lang="pl-PL"/>
        </a:p>
      </dgm:t>
    </dgm:pt>
    <dgm:pt modelId="{91135D8D-28C2-4EA5-8097-ACD5AA7E3B26}" type="pres">
      <dgm:prSet presAssocID="{CCF1DD18-6C99-4A17-9011-1D166F4BD6C4}" presName="dummy4a" presStyleCnt="0"/>
      <dgm:spPr/>
    </dgm:pt>
    <dgm:pt modelId="{2E8CB0E6-AACA-4B9C-BF8E-82C2A3E220A9}" type="pres">
      <dgm:prSet presAssocID="{CCF1DD18-6C99-4A17-9011-1D166F4BD6C4}" presName="dummy4b" presStyleCnt="0"/>
      <dgm:spPr/>
    </dgm:pt>
    <dgm:pt modelId="{79E49E29-4887-4C86-A32A-BA57683F8864}" type="pres">
      <dgm:prSet presAssocID="{CCF1DD18-6C99-4A17-9011-1D166F4BD6C4}" presName="wedge4Tx" presStyleLbl="node1" presStyleIdx="3" presStyleCnt="6">
        <dgm:presLayoutVars>
          <dgm:chMax val="0"/>
          <dgm:chPref val="0"/>
          <dgm:bulletEnabled val="1"/>
        </dgm:presLayoutVars>
      </dgm:prSet>
      <dgm:spPr/>
      <dgm:t>
        <a:bodyPr/>
        <a:lstStyle/>
        <a:p>
          <a:endParaRPr lang="pl-PL"/>
        </a:p>
      </dgm:t>
    </dgm:pt>
    <dgm:pt modelId="{BFEB0838-872A-4493-A302-88E86CDA3AA5}" type="pres">
      <dgm:prSet presAssocID="{CCF1DD18-6C99-4A17-9011-1D166F4BD6C4}" presName="wedge5" presStyleLbl="node1" presStyleIdx="4" presStyleCnt="6" custScaleX="102840"/>
      <dgm:spPr/>
      <dgm:t>
        <a:bodyPr/>
        <a:lstStyle/>
        <a:p>
          <a:endParaRPr lang="pl-PL"/>
        </a:p>
      </dgm:t>
    </dgm:pt>
    <dgm:pt modelId="{408F058D-C37C-45B6-B8E9-B1AC9149BD7B}" type="pres">
      <dgm:prSet presAssocID="{CCF1DD18-6C99-4A17-9011-1D166F4BD6C4}" presName="dummy5a" presStyleCnt="0"/>
      <dgm:spPr/>
    </dgm:pt>
    <dgm:pt modelId="{A9E054C9-E1D2-4671-9AA4-DBD2B6113825}" type="pres">
      <dgm:prSet presAssocID="{CCF1DD18-6C99-4A17-9011-1D166F4BD6C4}" presName="dummy5b" presStyleCnt="0"/>
      <dgm:spPr/>
    </dgm:pt>
    <dgm:pt modelId="{922F76E1-6FD2-4793-8A52-5362291EC487}" type="pres">
      <dgm:prSet presAssocID="{CCF1DD18-6C99-4A17-9011-1D166F4BD6C4}" presName="wedge5Tx" presStyleLbl="node1" presStyleIdx="4" presStyleCnt="6">
        <dgm:presLayoutVars>
          <dgm:chMax val="0"/>
          <dgm:chPref val="0"/>
          <dgm:bulletEnabled val="1"/>
        </dgm:presLayoutVars>
      </dgm:prSet>
      <dgm:spPr/>
      <dgm:t>
        <a:bodyPr/>
        <a:lstStyle/>
        <a:p>
          <a:endParaRPr lang="pl-PL"/>
        </a:p>
      </dgm:t>
    </dgm:pt>
    <dgm:pt modelId="{27C43371-6F62-4EF1-AB72-FF9A28220C10}" type="pres">
      <dgm:prSet presAssocID="{CCF1DD18-6C99-4A17-9011-1D166F4BD6C4}" presName="wedge6" presStyleLbl="node1" presStyleIdx="5" presStyleCnt="6" custScaleX="115929" custScaleY="101164"/>
      <dgm:spPr/>
      <dgm:t>
        <a:bodyPr/>
        <a:lstStyle/>
        <a:p>
          <a:endParaRPr lang="pl-PL"/>
        </a:p>
      </dgm:t>
    </dgm:pt>
    <dgm:pt modelId="{AC9AC8A0-693C-44F1-86B8-75EF7D38489F}" type="pres">
      <dgm:prSet presAssocID="{CCF1DD18-6C99-4A17-9011-1D166F4BD6C4}" presName="dummy6a" presStyleCnt="0"/>
      <dgm:spPr/>
    </dgm:pt>
    <dgm:pt modelId="{FA640C1F-563D-461D-ACFB-9B1FF2F0059B}" type="pres">
      <dgm:prSet presAssocID="{CCF1DD18-6C99-4A17-9011-1D166F4BD6C4}" presName="dummy6b" presStyleCnt="0"/>
      <dgm:spPr/>
    </dgm:pt>
    <dgm:pt modelId="{E43CA93F-1C7A-4F19-AFE1-E1862E49322D}" type="pres">
      <dgm:prSet presAssocID="{CCF1DD18-6C99-4A17-9011-1D166F4BD6C4}" presName="wedge6Tx" presStyleLbl="node1" presStyleIdx="5" presStyleCnt="6">
        <dgm:presLayoutVars>
          <dgm:chMax val="0"/>
          <dgm:chPref val="0"/>
          <dgm:bulletEnabled val="1"/>
        </dgm:presLayoutVars>
      </dgm:prSet>
      <dgm:spPr/>
      <dgm:t>
        <a:bodyPr/>
        <a:lstStyle/>
        <a:p>
          <a:endParaRPr lang="pl-PL"/>
        </a:p>
      </dgm:t>
    </dgm:pt>
    <dgm:pt modelId="{B68E5808-46E2-435B-B852-285CD65797A2}" type="pres">
      <dgm:prSet presAssocID="{B7C58D10-5B1A-47DE-A175-AA21BBE2B007}" presName="arrowWedge1" presStyleLbl="fgSibTrans2D1" presStyleIdx="0" presStyleCnt="6"/>
      <dgm:spPr/>
    </dgm:pt>
    <dgm:pt modelId="{9EA22DBB-7F91-4300-9275-C719A2E460B9}" type="pres">
      <dgm:prSet presAssocID="{84798528-E92C-415F-BC27-763CADF72E0F}" presName="arrowWedge2" presStyleLbl="fgSibTrans2D1" presStyleIdx="1" presStyleCnt="6"/>
      <dgm:spPr/>
    </dgm:pt>
    <dgm:pt modelId="{A33548DC-0941-4C37-BC98-2A732A8E7804}" type="pres">
      <dgm:prSet presAssocID="{D1D17A11-3B16-4AED-A14C-C2BDEE6ED6E0}" presName="arrowWedge3" presStyleLbl="fgSibTrans2D1" presStyleIdx="2" presStyleCnt="6"/>
      <dgm:spPr/>
    </dgm:pt>
    <dgm:pt modelId="{A49F1D0E-6F37-4DA3-B503-314B76CE9B5F}" type="pres">
      <dgm:prSet presAssocID="{DA8A4EEF-AE15-4A58-82FF-197C528E8B78}" presName="arrowWedge4" presStyleLbl="fgSibTrans2D1" presStyleIdx="3" presStyleCnt="6"/>
      <dgm:spPr/>
    </dgm:pt>
    <dgm:pt modelId="{A0CE366C-9E39-4A08-87E8-B7BF8386376C}" type="pres">
      <dgm:prSet presAssocID="{E65AB86E-81C3-4BBC-840C-17F9C3E1086B}" presName="arrowWedge5" presStyleLbl="fgSibTrans2D1" presStyleIdx="4" presStyleCnt="6"/>
      <dgm:spPr/>
    </dgm:pt>
    <dgm:pt modelId="{BC88C7CF-A524-4654-8673-EEB5BE5030F8}" type="pres">
      <dgm:prSet presAssocID="{05E49643-A372-461A-A1E2-31CC0E9E672A}" presName="arrowWedge6" presStyleLbl="fgSibTrans2D1" presStyleIdx="5" presStyleCnt="6"/>
      <dgm:spPr/>
    </dgm:pt>
  </dgm:ptLst>
  <dgm:cxnLst>
    <dgm:cxn modelId="{92DE5422-B642-4F27-8598-3DCDF807DE87}" type="presOf" srcId="{077AEF4A-F2E9-4661-8848-EBFBED4F95EB}" destId="{FBD9E968-0A5E-47B0-9DE7-34EC961411A5}" srcOrd="1" destOrd="0" presId="urn:microsoft.com/office/officeart/2005/8/layout/cycle8"/>
    <dgm:cxn modelId="{23C470EC-1F7D-4647-B780-AD19A876759C}" type="presOf" srcId="{842832D6-3925-4E0A-BECD-7FED010DA11D}" destId="{79E49E29-4887-4C86-A32A-BA57683F8864}" srcOrd="1" destOrd="0" presId="urn:microsoft.com/office/officeart/2005/8/layout/cycle8"/>
    <dgm:cxn modelId="{51077D89-5CD7-4E56-BD71-DDC590403CE0}" type="presOf" srcId="{CCF1DD18-6C99-4A17-9011-1D166F4BD6C4}" destId="{B5CE5270-52CA-44E3-9401-378C918F8BB6}" srcOrd="0" destOrd="0" presId="urn:microsoft.com/office/officeart/2005/8/layout/cycle8"/>
    <dgm:cxn modelId="{CD5B5B80-9834-48F2-84E6-FE30A27DECC9}" type="presOf" srcId="{658144EE-0BC6-44A8-9D00-28098133A3A3}" destId="{BFEB0838-872A-4493-A302-88E86CDA3AA5}" srcOrd="0" destOrd="0" presId="urn:microsoft.com/office/officeart/2005/8/layout/cycle8"/>
    <dgm:cxn modelId="{CE9FF3D9-E660-4330-BADA-03717D023627}" type="presOf" srcId="{842832D6-3925-4E0A-BECD-7FED010DA11D}" destId="{D28B1FE2-04BB-4552-8155-7B5D9B1E8403}" srcOrd="0" destOrd="0" presId="urn:microsoft.com/office/officeart/2005/8/layout/cycle8"/>
    <dgm:cxn modelId="{D5F80A80-76F8-4C37-8F0B-A8639165D75B}" type="presOf" srcId="{BE2EBDDD-6A38-4BE2-8369-769C26C03E4C}" destId="{E43CA93F-1C7A-4F19-AFE1-E1862E49322D}" srcOrd="1" destOrd="0" presId="urn:microsoft.com/office/officeart/2005/8/layout/cycle8"/>
    <dgm:cxn modelId="{CEF890AA-F313-408B-934B-4F319932D081}" srcId="{CCF1DD18-6C99-4A17-9011-1D166F4BD6C4}" destId="{BE2EBDDD-6A38-4BE2-8369-769C26C03E4C}" srcOrd="5" destOrd="0" parTransId="{DFA4BC93-0D7B-4CD2-9696-94652BB93BA1}" sibTransId="{05E49643-A372-461A-A1E2-31CC0E9E672A}"/>
    <dgm:cxn modelId="{F6C9A592-8C45-4466-B1D3-38F0A485636A}" type="presOf" srcId="{BE2EBDDD-6A38-4BE2-8369-769C26C03E4C}" destId="{27C43371-6F62-4EF1-AB72-FF9A28220C10}" srcOrd="0" destOrd="0" presId="urn:microsoft.com/office/officeart/2005/8/layout/cycle8"/>
    <dgm:cxn modelId="{2FDEB503-D38E-4C66-8A90-987429CE254F}" srcId="{CCF1DD18-6C99-4A17-9011-1D166F4BD6C4}" destId="{E340FC25-B78A-4B86-93D5-96B613D2461D}" srcOrd="0" destOrd="0" parTransId="{DA0C1594-85F2-4547-B86F-DDD9B01EFBBD}" sibTransId="{B7C58D10-5B1A-47DE-A175-AA21BBE2B007}"/>
    <dgm:cxn modelId="{93C282AE-58EA-4F46-9C0A-B841F2C1DD91}" type="presOf" srcId="{B3851A41-B801-4F43-B2B7-E62ECCCB777E}" destId="{8E96F5BB-4346-4284-A7EB-DC8BA01E60F0}" srcOrd="0" destOrd="0" presId="urn:microsoft.com/office/officeart/2005/8/layout/cycle8"/>
    <dgm:cxn modelId="{C89FB727-FEDE-4E32-A086-DE3B26BC3CA7}" srcId="{CCF1DD18-6C99-4A17-9011-1D166F4BD6C4}" destId="{658144EE-0BC6-44A8-9D00-28098133A3A3}" srcOrd="4" destOrd="0" parTransId="{DB4CD538-A720-4D5B-A88A-6DB0C5278621}" sibTransId="{E65AB86E-81C3-4BBC-840C-17F9C3E1086B}"/>
    <dgm:cxn modelId="{8E3CCCF6-44DB-4A75-9C9C-4CE7A98A2DD8}" type="presOf" srcId="{077AEF4A-F2E9-4661-8848-EBFBED4F95EB}" destId="{1D58F0DF-9BF2-409D-994B-7091C956CA27}" srcOrd="0" destOrd="0" presId="urn:microsoft.com/office/officeart/2005/8/layout/cycle8"/>
    <dgm:cxn modelId="{B48AC371-2DA5-42B5-BF9E-14EB7AC0F419}" srcId="{CCF1DD18-6C99-4A17-9011-1D166F4BD6C4}" destId="{B3851A41-B801-4F43-B2B7-E62ECCCB777E}" srcOrd="2" destOrd="0" parTransId="{0C01D71A-BFD5-4D19-B5A8-3BD9E154A9D6}" sibTransId="{D1D17A11-3B16-4AED-A14C-C2BDEE6ED6E0}"/>
    <dgm:cxn modelId="{B36E6FAF-0682-4080-800F-F1C7C2A63144}" type="presOf" srcId="{E340FC25-B78A-4B86-93D5-96B613D2461D}" destId="{98464773-4B2F-4054-B19B-EFBC64B50C77}" srcOrd="1" destOrd="0" presId="urn:microsoft.com/office/officeart/2005/8/layout/cycle8"/>
    <dgm:cxn modelId="{2FD1C73A-4B29-413A-A945-C23FE58036BE}" srcId="{CCF1DD18-6C99-4A17-9011-1D166F4BD6C4}" destId="{842832D6-3925-4E0A-BECD-7FED010DA11D}" srcOrd="3" destOrd="0" parTransId="{45AACEE0-A0DD-42BE-8752-72ACEB9409D2}" sibTransId="{DA8A4EEF-AE15-4A58-82FF-197C528E8B78}"/>
    <dgm:cxn modelId="{6865B345-DE5D-4026-A073-C95A40654255}" type="presOf" srcId="{E340FC25-B78A-4B86-93D5-96B613D2461D}" destId="{339A53D4-8EB1-43EB-8383-EBEEEB309697}" srcOrd="0" destOrd="0" presId="urn:microsoft.com/office/officeart/2005/8/layout/cycle8"/>
    <dgm:cxn modelId="{0EA811CB-80F5-4475-BAE9-BD1BD32B4352}" srcId="{CCF1DD18-6C99-4A17-9011-1D166F4BD6C4}" destId="{077AEF4A-F2E9-4661-8848-EBFBED4F95EB}" srcOrd="1" destOrd="0" parTransId="{1ACB94B2-0063-4F63-9F86-33B2856FD3F9}" sibTransId="{84798528-E92C-415F-BC27-763CADF72E0F}"/>
    <dgm:cxn modelId="{A4FC45AB-0CD9-4CC7-89F8-8EBF527664A5}" type="presOf" srcId="{B3851A41-B801-4F43-B2B7-E62ECCCB777E}" destId="{B487666E-D393-4D27-9DED-EB338D831A26}" srcOrd="1" destOrd="0" presId="urn:microsoft.com/office/officeart/2005/8/layout/cycle8"/>
    <dgm:cxn modelId="{F453E3B5-90FB-4DEF-A622-CB4F580E97CD}" type="presOf" srcId="{658144EE-0BC6-44A8-9D00-28098133A3A3}" destId="{922F76E1-6FD2-4793-8A52-5362291EC487}" srcOrd="1" destOrd="0" presId="urn:microsoft.com/office/officeart/2005/8/layout/cycle8"/>
    <dgm:cxn modelId="{22744EC7-EB20-44C8-850B-E5E1FDD54950}" type="presParOf" srcId="{B5CE5270-52CA-44E3-9401-378C918F8BB6}" destId="{339A53D4-8EB1-43EB-8383-EBEEEB309697}" srcOrd="0" destOrd="0" presId="urn:microsoft.com/office/officeart/2005/8/layout/cycle8"/>
    <dgm:cxn modelId="{3FA8AC75-9D50-4850-839B-BF8BCC51E876}" type="presParOf" srcId="{B5CE5270-52CA-44E3-9401-378C918F8BB6}" destId="{F7949F72-81A6-4FD6-A37B-DE9A1FD727DD}" srcOrd="1" destOrd="0" presId="urn:microsoft.com/office/officeart/2005/8/layout/cycle8"/>
    <dgm:cxn modelId="{503C90E4-AF22-4E7F-876D-3166EEA1A906}" type="presParOf" srcId="{B5CE5270-52CA-44E3-9401-378C918F8BB6}" destId="{311963FE-B6EB-4845-A210-FF5BAC413121}" srcOrd="2" destOrd="0" presId="urn:microsoft.com/office/officeart/2005/8/layout/cycle8"/>
    <dgm:cxn modelId="{67C4FF61-52FD-4AB4-919E-F8B762A571A6}" type="presParOf" srcId="{B5CE5270-52CA-44E3-9401-378C918F8BB6}" destId="{98464773-4B2F-4054-B19B-EFBC64B50C77}" srcOrd="3" destOrd="0" presId="urn:microsoft.com/office/officeart/2005/8/layout/cycle8"/>
    <dgm:cxn modelId="{AD13351B-7677-44B1-866D-25FFBFE3D30B}" type="presParOf" srcId="{B5CE5270-52CA-44E3-9401-378C918F8BB6}" destId="{1D58F0DF-9BF2-409D-994B-7091C956CA27}" srcOrd="4" destOrd="0" presId="urn:microsoft.com/office/officeart/2005/8/layout/cycle8"/>
    <dgm:cxn modelId="{9438FC7A-649E-4ECD-8381-C6BB27E06221}" type="presParOf" srcId="{B5CE5270-52CA-44E3-9401-378C918F8BB6}" destId="{5D3DB147-70DE-4AA1-BA51-4242FFE68BF8}" srcOrd="5" destOrd="0" presId="urn:microsoft.com/office/officeart/2005/8/layout/cycle8"/>
    <dgm:cxn modelId="{7B38124D-F61D-4A56-9AEF-8EBA9D287F46}" type="presParOf" srcId="{B5CE5270-52CA-44E3-9401-378C918F8BB6}" destId="{A8AB6A53-7887-44CA-85CD-7163592FEDC7}" srcOrd="6" destOrd="0" presId="urn:microsoft.com/office/officeart/2005/8/layout/cycle8"/>
    <dgm:cxn modelId="{FB14ADCE-0D7C-4965-BA92-EBB084F18361}" type="presParOf" srcId="{B5CE5270-52CA-44E3-9401-378C918F8BB6}" destId="{FBD9E968-0A5E-47B0-9DE7-34EC961411A5}" srcOrd="7" destOrd="0" presId="urn:microsoft.com/office/officeart/2005/8/layout/cycle8"/>
    <dgm:cxn modelId="{477D5E71-C15B-4EAC-B42F-98F051B57EF4}" type="presParOf" srcId="{B5CE5270-52CA-44E3-9401-378C918F8BB6}" destId="{8E96F5BB-4346-4284-A7EB-DC8BA01E60F0}" srcOrd="8" destOrd="0" presId="urn:microsoft.com/office/officeart/2005/8/layout/cycle8"/>
    <dgm:cxn modelId="{4E9E48A1-92BB-4D77-A68C-997F9E81A548}" type="presParOf" srcId="{B5CE5270-52CA-44E3-9401-378C918F8BB6}" destId="{A1BEC0D7-AFAB-4B13-9B7A-B479FF48440B}" srcOrd="9" destOrd="0" presId="urn:microsoft.com/office/officeart/2005/8/layout/cycle8"/>
    <dgm:cxn modelId="{1D1DC7B0-5862-4099-A577-67A3A5C5D118}" type="presParOf" srcId="{B5CE5270-52CA-44E3-9401-378C918F8BB6}" destId="{3F584653-4EE4-43CC-992D-D60505C55766}" srcOrd="10" destOrd="0" presId="urn:microsoft.com/office/officeart/2005/8/layout/cycle8"/>
    <dgm:cxn modelId="{CEFBF291-CDCD-474C-AE0F-7FE18E257368}" type="presParOf" srcId="{B5CE5270-52CA-44E3-9401-378C918F8BB6}" destId="{B487666E-D393-4D27-9DED-EB338D831A26}" srcOrd="11" destOrd="0" presId="urn:microsoft.com/office/officeart/2005/8/layout/cycle8"/>
    <dgm:cxn modelId="{F5873D64-0B9B-4D59-A3EC-540BB9737BEF}" type="presParOf" srcId="{B5CE5270-52CA-44E3-9401-378C918F8BB6}" destId="{D28B1FE2-04BB-4552-8155-7B5D9B1E8403}" srcOrd="12" destOrd="0" presId="urn:microsoft.com/office/officeart/2005/8/layout/cycle8"/>
    <dgm:cxn modelId="{38CA1760-4B03-49E9-818C-5B59EFB6043D}" type="presParOf" srcId="{B5CE5270-52CA-44E3-9401-378C918F8BB6}" destId="{91135D8D-28C2-4EA5-8097-ACD5AA7E3B26}" srcOrd="13" destOrd="0" presId="urn:microsoft.com/office/officeart/2005/8/layout/cycle8"/>
    <dgm:cxn modelId="{F1EB09B6-9C65-4903-B355-0866F6E90717}" type="presParOf" srcId="{B5CE5270-52CA-44E3-9401-378C918F8BB6}" destId="{2E8CB0E6-AACA-4B9C-BF8E-82C2A3E220A9}" srcOrd="14" destOrd="0" presId="urn:microsoft.com/office/officeart/2005/8/layout/cycle8"/>
    <dgm:cxn modelId="{DD8A3656-368D-4B81-A968-5C01215B9194}" type="presParOf" srcId="{B5CE5270-52CA-44E3-9401-378C918F8BB6}" destId="{79E49E29-4887-4C86-A32A-BA57683F8864}" srcOrd="15" destOrd="0" presId="urn:microsoft.com/office/officeart/2005/8/layout/cycle8"/>
    <dgm:cxn modelId="{1EF078B4-C5EF-4F6E-922C-0514EBF6EF12}" type="presParOf" srcId="{B5CE5270-52CA-44E3-9401-378C918F8BB6}" destId="{BFEB0838-872A-4493-A302-88E86CDA3AA5}" srcOrd="16" destOrd="0" presId="urn:microsoft.com/office/officeart/2005/8/layout/cycle8"/>
    <dgm:cxn modelId="{453C4002-CCCB-46CC-A9B9-2B239746760F}" type="presParOf" srcId="{B5CE5270-52CA-44E3-9401-378C918F8BB6}" destId="{408F058D-C37C-45B6-B8E9-B1AC9149BD7B}" srcOrd="17" destOrd="0" presId="urn:microsoft.com/office/officeart/2005/8/layout/cycle8"/>
    <dgm:cxn modelId="{A93A5D8C-5229-4F1D-ABF2-9887EEBB556E}" type="presParOf" srcId="{B5CE5270-52CA-44E3-9401-378C918F8BB6}" destId="{A9E054C9-E1D2-4671-9AA4-DBD2B6113825}" srcOrd="18" destOrd="0" presId="urn:microsoft.com/office/officeart/2005/8/layout/cycle8"/>
    <dgm:cxn modelId="{8B4E05A4-272B-450F-AA46-6C39C07C9ACB}" type="presParOf" srcId="{B5CE5270-52CA-44E3-9401-378C918F8BB6}" destId="{922F76E1-6FD2-4793-8A52-5362291EC487}" srcOrd="19" destOrd="0" presId="urn:microsoft.com/office/officeart/2005/8/layout/cycle8"/>
    <dgm:cxn modelId="{CA79DD0E-1A32-48D1-8BB8-C66A67E488EA}" type="presParOf" srcId="{B5CE5270-52CA-44E3-9401-378C918F8BB6}" destId="{27C43371-6F62-4EF1-AB72-FF9A28220C10}" srcOrd="20" destOrd="0" presId="urn:microsoft.com/office/officeart/2005/8/layout/cycle8"/>
    <dgm:cxn modelId="{763039FF-DF96-4BC0-A739-D2F5318A6CBF}" type="presParOf" srcId="{B5CE5270-52CA-44E3-9401-378C918F8BB6}" destId="{AC9AC8A0-693C-44F1-86B8-75EF7D38489F}" srcOrd="21" destOrd="0" presId="urn:microsoft.com/office/officeart/2005/8/layout/cycle8"/>
    <dgm:cxn modelId="{7E287544-16C1-411B-8BC4-049D4F5FB7DC}" type="presParOf" srcId="{B5CE5270-52CA-44E3-9401-378C918F8BB6}" destId="{FA640C1F-563D-461D-ACFB-9B1FF2F0059B}" srcOrd="22" destOrd="0" presId="urn:microsoft.com/office/officeart/2005/8/layout/cycle8"/>
    <dgm:cxn modelId="{27306CF2-C995-478B-A4E4-CFFC616D515A}" type="presParOf" srcId="{B5CE5270-52CA-44E3-9401-378C918F8BB6}" destId="{E43CA93F-1C7A-4F19-AFE1-E1862E49322D}" srcOrd="23" destOrd="0" presId="urn:microsoft.com/office/officeart/2005/8/layout/cycle8"/>
    <dgm:cxn modelId="{4A2E2203-E655-4CFF-8677-999B47086B5D}" type="presParOf" srcId="{B5CE5270-52CA-44E3-9401-378C918F8BB6}" destId="{B68E5808-46E2-435B-B852-285CD65797A2}" srcOrd="24" destOrd="0" presId="urn:microsoft.com/office/officeart/2005/8/layout/cycle8"/>
    <dgm:cxn modelId="{4D62CB4E-3A37-4823-B489-6D9C84646C7E}" type="presParOf" srcId="{B5CE5270-52CA-44E3-9401-378C918F8BB6}" destId="{9EA22DBB-7F91-4300-9275-C719A2E460B9}" srcOrd="25" destOrd="0" presId="urn:microsoft.com/office/officeart/2005/8/layout/cycle8"/>
    <dgm:cxn modelId="{B4288C3D-601D-4EB5-AEC2-0EFEB2F50AA3}" type="presParOf" srcId="{B5CE5270-52CA-44E3-9401-378C918F8BB6}" destId="{A33548DC-0941-4C37-BC98-2A732A8E7804}" srcOrd="26" destOrd="0" presId="urn:microsoft.com/office/officeart/2005/8/layout/cycle8"/>
    <dgm:cxn modelId="{F6DE49B7-0B25-472C-BC07-16C9D533AD0F}" type="presParOf" srcId="{B5CE5270-52CA-44E3-9401-378C918F8BB6}" destId="{A49F1D0E-6F37-4DA3-B503-314B76CE9B5F}" srcOrd="27" destOrd="0" presId="urn:microsoft.com/office/officeart/2005/8/layout/cycle8"/>
    <dgm:cxn modelId="{8785AED9-B35D-4242-A467-9F4E997F3B70}" type="presParOf" srcId="{B5CE5270-52CA-44E3-9401-378C918F8BB6}" destId="{A0CE366C-9E39-4A08-87E8-B7BF8386376C}" srcOrd="28" destOrd="0" presId="urn:microsoft.com/office/officeart/2005/8/layout/cycle8"/>
    <dgm:cxn modelId="{21ECDD86-2702-463B-A0A8-4F9FA0FE828C}" type="presParOf" srcId="{B5CE5270-52CA-44E3-9401-378C918F8BB6}" destId="{BC88C7CF-A524-4654-8673-EEB5BE5030F8}"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B001DB-8566-4662-B5C0-971FB94AEFCC}"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5D82DD9B-FAFB-46DA-A626-C6160D9F1440}">
      <dgm:prSet custT="1"/>
      <dgm:spPr/>
      <dgm:t>
        <a:bodyPr/>
        <a:lstStyle/>
        <a:p>
          <a:r>
            <a:rPr lang="pl-PL" sz="1400" dirty="0">
              <a:solidFill>
                <a:schemeClr val="bg1">
                  <a:lumMod val="95000"/>
                </a:schemeClr>
              </a:solidFill>
              <a:effectLst>
                <a:outerShdw blurRad="38100" dist="38100" dir="2700000" algn="tl">
                  <a:srgbClr val="000000">
                    <a:alpha val="43137"/>
                  </a:srgbClr>
                </a:outerShdw>
              </a:effectLst>
            </a:rPr>
            <a:t>Mieszkańcy powiatu (wszystkie grupy wiekowe)</a:t>
          </a:r>
          <a:endParaRPr lang="en-US" sz="1400" dirty="0">
            <a:solidFill>
              <a:schemeClr val="bg1">
                <a:lumMod val="95000"/>
              </a:schemeClr>
            </a:solidFill>
            <a:effectLst>
              <a:outerShdw blurRad="38100" dist="38100" dir="2700000" algn="tl">
                <a:srgbClr val="000000">
                  <a:alpha val="43137"/>
                </a:srgbClr>
              </a:outerShdw>
            </a:effectLst>
          </a:endParaRPr>
        </a:p>
      </dgm:t>
    </dgm:pt>
    <dgm:pt modelId="{0774A59C-3408-4C9B-A7D7-9FBA882F4B79}" type="parTrans" cxnId="{88D69F9F-9D79-4AF7-A1B3-B173D2DE3E08}">
      <dgm:prSet/>
      <dgm:spPr/>
      <dgm:t>
        <a:bodyPr/>
        <a:lstStyle/>
        <a:p>
          <a:endParaRPr lang="en-US"/>
        </a:p>
      </dgm:t>
    </dgm:pt>
    <dgm:pt modelId="{2CCE3DF0-E7F6-4DB9-A81E-E49C08312860}" type="sibTrans" cxnId="{88D69F9F-9D79-4AF7-A1B3-B173D2DE3E08}">
      <dgm:prSet/>
      <dgm:spPr/>
      <dgm:t>
        <a:bodyPr/>
        <a:lstStyle/>
        <a:p>
          <a:endParaRPr lang="en-US"/>
        </a:p>
      </dgm:t>
    </dgm:pt>
    <dgm:pt modelId="{3E8F738E-6800-4661-80C0-0B41E46C9CC9}">
      <dgm:prSet custT="1"/>
      <dgm:spPr/>
      <dgm:t>
        <a:bodyPr/>
        <a:lstStyle/>
        <a:p>
          <a:r>
            <a:rPr lang="pl-PL" sz="1400" dirty="0">
              <a:solidFill>
                <a:schemeClr val="bg1">
                  <a:lumMod val="95000"/>
                </a:schemeClr>
              </a:solidFill>
              <a:effectLst>
                <a:outerShdw blurRad="38100" dist="38100" dir="2700000" algn="tl">
                  <a:srgbClr val="000000">
                    <a:alpha val="43137"/>
                  </a:srgbClr>
                </a:outerShdw>
              </a:effectLst>
            </a:rPr>
            <a:t>Klienci spoza powiatu (region, kraj, zagranica)</a:t>
          </a:r>
          <a:endParaRPr lang="en-US" sz="1400" dirty="0">
            <a:solidFill>
              <a:schemeClr val="bg1">
                <a:lumMod val="95000"/>
              </a:schemeClr>
            </a:solidFill>
            <a:effectLst>
              <a:outerShdw blurRad="38100" dist="38100" dir="2700000" algn="tl">
                <a:srgbClr val="000000">
                  <a:alpha val="43137"/>
                </a:srgbClr>
              </a:outerShdw>
            </a:effectLst>
          </a:endParaRPr>
        </a:p>
      </dgm:t>
    </dgm:pt>
    <dgm:pt modelId="{6626D42F-5B50-4AA8-87D2-FB671825A55E}" type="parTrans" cxnId="{73235353-8008-4A12-B708-D94D690C8284}">
      <dgm:prSet/>
      <dgm:spPr/>
      <dgm:t>
        <a:bodyPr/>
        <a:lstStyle/>
        <a:p>
          <a:endParaRPr lang="en-US"/>
        </a:p>
      </dgm:t>
    </dgm:pt>
    <dgm:pt modelId="{64A09B3F-A5AA-4C1A-9078-6D9D1B63B533}" type="sibTrans" cxnId="{73235353-8008-4A12-B708-D94D690C8284}">
      <dgm:prSet/>
      <dgm:spPr/>
      <dgm:t>
        <a:bodyPr/>
        <a:lstStyle/>
        <a:p>
          <a:endParaRPr lang="en-US"/>
        </a:p>
      </dgm:t>
    </dgm:pt>
    <dgm:pt modelId="{B90922DB-4BE3-427D-BD48-CFFC5C0D152E}">
      <dgm:prSet custT="1"/>
      <dgm:spPr/>
      <dgm:t>
        <a:bodyPr/>
        <a:lstStyle/>
        <a:p>
          <a:r>
            <a:rPr lang="pl-PL" sz="1400" dirty="0">
              <a:solidFill>
                <a:schemeClr val="bg1">
                  <a:lumMod val="95000"/>
                </a:schemeClr>
              </a:solidFill>
              <a:effectLst>
                <a:outerShdw blurRad="38100" dist="38100" dir="2700000" algn="tl">
                  <a:srgbClr val="000000">
                    <a:alpha val="43137"/>
                  </a:srgbClr>
                </a:outerShdw>
              </a:effectLst>
            </a:rPr>
            <a:t>Turyści (wszystkie grupy wiekowe)</a:t>
          </a:r>
          <a:endParaRPr lang="en-US" sz="1400" dirty="0">
            <a:solidFill>
              <a:schemeClr val="bg1">
                <a:lumMod val="95000"/>
              </a:schemeClr>
            </a:solidFill>
            <a:effectLst>
              <a:outerShdw blurRad="38100" dist="38100" dir="2700000" algn="tl">
                <a:srgbClr val="000000">
                  <a:alpha val="43137"/>
                </a:srgbClr>
              </a:outerShdw>
            </a:effectLst>
          </a:endParaRPr>
        </a:p>
      </dgm:t>
    </dgm:pt>
    <dgm:pt modelId="{48883C83-B058-4151-9963-9B13768FAB1A}" type="parTrans" cxnId="{3647ECB3-40B4-4339-90D4-EEA46F28D9D2}">
      <dgm:prSet/>
      <dgm:spPr/>
      <dgm:t>
        <a:bodyPr/>
        <a:lstStyle/>
        <a:p>
          <a:endParaRPr lang="en-US"/>
        </a:p>
      </dgm:t>
    </dgm:pt>
    <dgm:pt modelId="{AC512F3A-BEAE-45FD-AC10-7CC34EF67480}" type="sibTrans" cxnId="{3647ECB3-40B4-4339-90D4-EEA46F28D9D2}">
      <dgm:prSet/>
      <dgm:spPr/>
      <dgm:t>
        <a:bodyPr/>
        <a:lstStyle/>
        <a:p>
          <a:endParaRPr lang="en-US"/>
        </a:p>
      </dgm:t>
    </dgm:pt>
    <dgm:pt modelId="{668DEBA7-98F7-44CD-9D1C-67A0D94044A6}">
      <dgm:prSet custT="1"/>
      <dgm:spPr/>
      <dgm:t>
        <a:bodyPr/>
        <a:lstStyle/>
        <a:p>
          <a:r>
            <a:rPr lang="pl-PL" sz="1400" dirty="0">
              <a:solidFill>
                <a:schemeClr val="bg1">
                  <a:lumMod val="95000"/>
                </a:schemeClr>
              </a:solidFill>
              <a:effectLst>
                <a:outerShdw blurRad="38100" dist="38100" dir="2700000" algn="tl">
                  <a:srgbClr val="000000">
                    <a:alpha val="43137"/>
                  </a:srgbClr>
                </a:outerShdw>
              </a:effectLst>
            </a:rPr>
            <a:t>Uczniowie i studenci (w tym uczniowie szkół gastronomicznych)</a:t>
          </a:r>
          <a:endParaRPr lang="en-US" sz="1400" dirty="0">
            <a:solidFill>
              <a:schemeClr val="bg1">
                <a:lumMod val="95000"/>
              </a:schemeClr>
            </a:solidFill>
            <a:effectLst>
              <a:outerShdw blurRad="38100" dist="38100" dir="2700000" algn="tl">
                <a:srgbClr val="000000">
                  <a:alpha val="43137"/>
                </a:srgbClr>
              </a:outerShdw>
            </a:effectLst>
          </a:endParaRPr>
        </a:p>
      </dgm:t>
    </dgm:pt>
    <dgm:pt modelId="{865179DA-F405-4EC4-8AC8-5D03D1784C43}" type="parTrans" cxnId="{D50D237A-0983-43FA-A61C-D88C023C0761}">
      <dgm:prSet/>
      <dgm:spPr/>
      <dgm:t>
        <a:bodyPr/>
        <a:lstStyle/>
        <a:p>
          <a:endParaRPr lang="en-US"/>
        </a:p>
      </dgm:t>
    </dgm:pt>
    <dgm:pt modelId="{E8FE36A3-F184-4781-A2ED-EB5EB7D3105E}" type="sibTrans" cxnId="{D50D237A-0983-43FA-A61C-D88C023C0761}">
      <dgm:prSet/>
      <dgm:spPr/>
      <dgm:t>
        <a:bodyPr/>
        <a:lstStyle/>
        <a:p>
          <a:endParaRPr lang="en-US"/>
        </a:p>
      </dgm:t>
    </dgm:pt>
    <dgm:pt modelId="{AAC61280-9D81-4922-9616-9E5CA2B21699}">
      <dgm:prSet custT="1"/>
      <dgm:spPr/>
      <dgm:t>
        <a:bodyPr/>
        <a:lstStyle/>
        <a:p>
          <a:r>
            <a:rPr lang="pl-PL" sz="1400" dirty="0">
              <a:solidFill>
                <a:schemeClr val="accent6">
                  <a:lumMod val="50000"/>
                </a:schemeClr>
              </a:solidFill>
            </a:rPr>
            <a:t>Przedsiębiorcy (sklepikarze</a:t>
          </a:r>
          <a:r>
            <a:rPr lang="pl-PL" sz="2000" dirty="0">
              <a:solidFill>
                <a:schemeClr val="accent6">
                  <a:lumMod val="50000"/>
                </a:schemeClr>
              </a:solidFill>
            </a:rPr>
            <a:t>)</a:t>
          </a:r>
          <a:endParaRPr lang="en-US" sz="2000" dirty="0">
            <a:solidFill>
              <a:schemeClr val="accent6">
                <a:lumMod val="50000"/>
              </a:schemeClr>
            </a:solidFill>
          </a:endParaRPr>
        </a:p>
      </dgm:t>
    </dgm:pt>
    <dgm:pt modelId="{56215282-559B-4265-959D-DCBD2BB14A0B}" type="parTrans" cxnId="{47649F63-4335-414C-A449-D18564BFF145}">
      <dgm:prSet/>
      <dgm:spPr/>
      <dgm:t>
        <a:bodyPr/>
        <a:lstStyle/>
        <a:p>
          <a:endParaRPr lang="en-US"/>
        </a:p>
      </dgm:t>
    </dgm:pt>
    <dgm:pt modelId="{4E766A25-450B-499C-ADC2-0B2245AA0659}" type="sibTrans" cxnId="{47649F63-4335-414C-A449-D18564BFF145}">
      <dgm:prSet/>
      <dgm:spPr/>
      <dgm:t>
        <a:bodyPr/>
        <a:lstStyle/>
        <a:p>
          <a:endParaRPr lang="en-US"/>
        </a:p>
      </dgm:t>
    </dgm:pt>
    <dgm:pt modelId="{8B5AFC51-4E9F-4891-ABB5-7A6AAEEF0E60}">
      <dgm:prSet custT="1"/>
      <dgm:spPr/>
      <dgm:t>
        <a:bodyPr/>
        <a:lstStyle/>
        <a:p>
          <a:r>
            <a:rPr lang="pl-PL" sz="1400" dirty="0">
              <a:solidFill>
                <a:schemeClr val="accent6">
                  <a:lumMod val="50000"/>
                </a:schemeClr>
              </a:solidFill>
            </a:rPr>
            <a:t>Producenci</a:t>
          </a:r>
          <a:endParaRPr lang="en-US" sz="1400" dirty="0">
            <a:solidFill>
              <a:schemeClr val="accent6">
                <a:lumMod val="50000"/>
              </a:schemeClr>
            </a:solidFill>
          </a:endParaRPr>
        </a:p>
      </dgm:t>
    </dgm:pt>
    <dgm:pt modelId="{FC63B6BA-16BA-4AF7-B958-0EDE1C955ADF}" type="parTrans" cxnId="{2D1BA4DD-E826-4FE0-823C-A0F9E697EC1A}">
      <dgm:prSet/>
      <dgm:spPr/>
      <dgm:t>
        <a:bodyPr/>
        <a:lstStyle/>
        <a:p>
          <a:endParaRPr lang="en-US"/>
        </a:p>
      </dgm:t>
    </dgm:pt>
    <dgm:pt modelId="{2A8652EA-F146-4C52-9F7E-6D999EF80587}" type="sibTrans" cxnId="{2D1BA4DD-E826-4FE0-823C-A0F9E697EC1A}">
      <dgm:prSet/>
      <dgm:spPr/>
      <dgm:t>
        <a:bodyPr/>
        <a:lstStyle/>
        <a:p>
          <a:endParaRPr lang="en-US"/>
        </a:p>
      </dgm:t>
    </dgm:pt>
    <dgm:pt modelId="{47498B8C-869A-4FDB-875E-715A5A8FBF21}">
      <dgm:prSet custT="1"/>
      <dgm:spPr/>
      <dgm:t>
        <a:bodyPr/>
        <a:lstStyle/>
        <a:p>
          <a:r>
            <a:rPr lang="pl-PL" sz="1600" dirty="0">
              <a:solidFill>
                <a:schemeClr val="accent6">
                  <a:lumMod val="50000"/>
                </a:schemeClr>
              </a:solidFill>
            </a:rPr>
            <a:t>Restauratorzy</a:t>
          </a:r>
          <a:endParaRPr lang="en-US" sz="1600" dirty="0">
            <a:solidFill>
              <a:schemeClr val="accent6">
                <a:lumMod val="50000"/>
              </a:schemeClr>
            </a:solidFill>
          </a:endParaRPr>
        </a:p>
      </dgm:t>
    </dgm:pt>
    <dgm:pt modelId="{75E491C8-5DE1-4370-ABE3-862F13EEB670}" type="parTrans" cxnId="{FD7A0E4A-6185-47DD-976B-54E31754EC0C}">
      <dgm:prSet/>
      <dgm:spPr/>
      <dgm:t>
        <a:bodyPr/>
        <a:lstStyle/>
        <a:p>
          <a:endParaRPr lang="en-US"/>
        </a:p>
      </dgm:t>
    </dgm:pt>
    <dgm:pt modelId="{0F7DAFB7-CF1E-42FB-89C3-2EF5EB453AA8}" type="sibTrans" cxnId="{FD7A0E4A-6185-47DD-976B-54E31754EC0C}">
      <dgm:prSet/>
      <dgm:spPr/>
      <dgm:t>
        <a:bodyPr/>
        <a:lstStyle/>
        <a:p>
          <a:endParaRPr lang="en-US"/>
        </a:p>
      </dgm:t>
    </dgm:pt>
    <dgm:pt modelId="{2F79E6C9-4376-4C14-BDDB-B257FEDB6CAD}">
      <dgm:prSet custT="1"/>
      <dgm:spPr/>
      <dgm:t>
        <a:bodyPr/>
        <a:lstStyle/>
        <a:p>
          <a:r>
            <a:rPr lang="pl-PL" sz="1400" dirty="0">
              <a:solidFill>
                <a:schemeClr val="accent6">
                  <a:lumMod val="50000"/>
                </a:schemeClr>
              </a:solidFill>
            </a:rPr>
            <a:t>Sklepy spożywcze</a:t>
          </a:r>
          <a:endParaRPr lang="en-US" sz="1400" dirty="0">
            <a:solidFill>
              <a:schemeClr val="accent6">
                <a:lumMod val="50000"/>
              </a:schemeClr>
            </a:solidFill>
          </a:endParaRPr>
        </a:p>
      </dgm:t>
    </dgm:pt>
    <dgm:pt modelId="{D0CBC107-20D7-41AD-AB43-ACB3D9FD3FDA}" type="parTrans" cxnId="{88AD3BB1-B55E-41C0-9F17-4B4F490D5839}">
      <dgm:prSet/>
      <dgm:spPr/>
      <dgm:t>
        <a:bodyPr/>
        <a:lstStyle/>
        <a:p>
          <a:endParaRPr lang="en-US"/>
        </a:p>
      </dgm:t>
    </dgm:pt>
    <dgm:pt modelId="{263A1CE3-CBB9-46A8-BD17-9B88394AB789}" type="sibTrans" cxnId="{88AD3BB1-B55E-41C0-9F17-4B4F490D5839}">
      <dgm:prSet/>
      <dgm:spPr/>
      <dgm:t>
        <a:bodyPr/>
        <a:lstStyle/>
        <a:p>
          <a:endParaRPr lang="en-US"/>
        </a:p>
      </dgm:t>
    </dgm:pt>
    <dgm:pt modelId="{FE85D3E3-6D6D-45AD-89E1-790C47111D5A}">
      <dgm:prSet custT="1"/>
      <dgm:spPr/>
      <dgm:t>
        <a:bodyPr/>
        <a:lstStyle/>
        <a:p>
          <a:r>
            <a:rPr lang="pl-PL" sz="1400" dirty="0">
              <a:solidFill>
                <a:schemeClr val="accent6">
                  <a:lumMod val="50000"/>
                </a:schemeClr>
              </a:solidFill>
            </a:rPr>
            <a:t>KGW</a:t>
          </a:r>
          <a:endParaRPr lang="en-US" sz="1400" dirty="0">
            <a:solidFill>
              <a:schemeClr val="accent6">
                <a:lumMod val="50000"/>
              </a:schemeClr>
            </a:solidFill>
          </a:endParaRPr>
        </a:p>
      </dgm:t>
    </dgm:pt>
    <dgm:pt modelId="{D160940E-468C-4E9D-8F0B-54B7964C60C4}" type="parTrans" cxnId="{9221F271-509F-48C6-BB35-EFF230981B3C}">
      <dgm:prSet/>
      <dgm:spPr/>
      <dgm:t>
        <a:bodyPr/>
        <a:lstStyle/>
        <a:p>
          <a:endParaRPr lang="en-US"/>
        </a:p>
      </dgm:t>
    </dgm:pt>
    <dgm:pt modelId="{9E96CE79-3C46-45BB-8259-55459DFADF25}" type="sibTrans" cxnId="{9221F271-509F-48C6-BB35-EFF230981B3C}">
      <dgm:prSet/>
      <dgm:spPr/>
      <dgm:t>
        <a:bodyPr/>
        <a:lstStyle/>
        <a:p>
          <a:endParaRPr lang="en-US"/>
        </a:p>
      </dgm:t>
    </dgm:pt>
    <dgm:pt modelId="{51FAE509-EA0C-40D9-9EA9-6924A8BC0239}">
      <dgm:prSet custT="1"/>
      <dgm:spPr/>
      <dgm:t>
        <a:bodyPr/>
        <a:lstStyle/>
        <a:p>
          <a:r>
            <a:rPr lang="pl-PL" sz="1400" dirty="0">
              <a:solidFill>
                <a:schemeClr val="bg1">
                  <a:lumMod val="50000"/>
                </a:schemeClr>
              </a:solidFill>
            </a:rPr>
            <a:t>Bezrobotni</a:t>
          </a:r>
          <a:endParaRPr lang="en-US" sz="1400" dirty="0">
            <a:solidFill>
              <a:schemeClr val="bg1">
                <a:lumMod val="50000"/>
              </a:schemeClr>
            </a:solidFill>
          </a:endParaRPr>
        </a:p>
      </dgm:t>
    </dgm:pt>
    <dgm:pt modelId="{F51C778A-D7EA-47D0-9499-987F9039815C}" type="parTrans" cxnId="{824C68A9-C431-45C0-B048-11DC2A9EF479}">
      <dgm:prSet/>
      <dgm:spPr/>
      <dgm:t>
        <a:bodyPr/>
        <a:lstStyle/>
        <a:p>
          <a:endParaRPr lang="en-US"/>
        </a:p>
      </dgm:t>
    </dgm:pt>
    <dgm:pt modelId="{CB28961E-E70D-4311-9A67-B48313E453F9}" type="sibTrans" cxnId="{824C68A9-C431-45C0-B048-11DC2A9EF479}">
      <dgm:prSet/>
      <dgm:spPr/>
      <dgm:t>
        <a:bodyPr/>
        <a:lstStyle/>
        <a:p>
          <a:endParaRPr lang="en-US"/>
        </a:p>
      </dgm:t>
    </dgm:pt>
    <dgm:pt modelId="{F4E34C08-9B65-41CD-BE79-859728B255D4}">
      <dgm:prSet custT="1"/>
      <dgm:spPr/>
      <dgm:t>
        <a:bodyPr/>
        <a:lstStyle/>
        <a:p>
          <a:r>
            <a:rPr lang="pl-PL" sz="1400" dirty="0">
              <a:solidFill>
                <a:schemeClr val="bg1">
                  <a:lumMod val="50000"/>
                </a:schemeClr>
              </a:solidFill>
            </a:rPr>
            <a:t>Organizacje pozarządowe</a:t>
          </a:r>
          <a:endParaRPr lang="en-US" sz="1400" dirty="0">
            <a:solidFill>
              <a:schemeClr val="bg1">
                <a:lumMod val="50000"/>
              </a:schemeClr>
            </a:solidFill>
          </a:endParaRPr>
        </a:p>
      </dgm:t>
    </dgm:pt>
    <dgm:pt modelId="{EDC3E5D3-7CA9-499C-87A3-16A500E68995}" type="parTrans" cxnId="{8D1F4483-CC31-4D10-B5A7-3F131B8B3A1D}">
      <dgm:prSet/>
      <dgm:spPr/>
      <dgm:t>
        <a:bodyPr/>
        <a:lstStyle/>
        <a:p>
          <a:endParaRPr lang="en-US"/>
        </a:p>
      </dgm:t>
    </dgm:pt>
    <dgm:pt modelId="{2B627501-2F89-4050-9CC5-57029DFE62B9}" type="sibTrans" cxnId="{8D1F4483-CC31-4D10-B5A7-3F131B8B3A1D}">
      <dgm:prSet/>
      <dgm:spPr/>
      <dgm:t>
        <a:bodyPr/>
        <a:lstStyle/>
        <a:p>
          <a:endParaRPr lang="en-US"/>
        </a:p>
      </dgm:t>
    </dgm:pt>
    <dgm:pt modelId="{60EFA17C-915A-46E6-8A8A-550018D337FC}" type="pres">
      <dgm:prSet presAssocID="{60B001DB-8566-4662-B5C0-971FB94AEFCC}" presName="Name0" presStyleCnt="0">
        <dgm:presLayoutVars>
          <dgm:dir/>
          <dgm:animLvl val="lvl"/>
          <dgm:resizeHandles val="exact"/>
        </dgm:presLayoutVars>
      </dgm:prSet>
      <dgm:spPr/>
      <dgm:t>
        <a:bodyPr/>
        <a:lstStyle/>
        <a:p>
          <a:endParaRPr lang="pl-PL"/>
        </a:p>
      </dgm:t>
    </dgm:pt>
    <dgm:pt modelId="{2945B211-5387-419B-A994-36D6DC3F56B3}" type="pres">
      <dgm:prSet presAssocID="{5D82DD9B-FAFB-46DA-A626-C6160D9F1440}" presName="linNode" presStyleCnt="0"/>
      <dgm:spPr/>
    </dgm:pt>
    <dgm:pt modelId="{69D65EB6-7767-41B8-AC63-0742BFE9EB3F}" type="pres">
      <dgm:prSet presAssocID="{5D82DD9B-FAFB-46DA-A626-C6160D9F1440}" presName="parentText" presStyleLbl="node1" presStyleIdx="0" presStyleCnt="11" custScaleX="97417" custScaleY="325929" custLinFactNeighborX="-83013" custLinFactNeighborY="9408">
        <dgm:presLayoutVars>
          <dgm:chMax val="1"/>
          <dgm:bulletEnabled val="1"/>
        </dgm:presLayoutVars>
      </dgm:prSet>
      <dgm:spPr/>
      <dgm:t>
        <a:bodyPr/>
        <a:lstStyle/>
        <a:p>
          <a:endParaRPr lang="pl-PL"/>
        </a:p>
      </dgm:t>
    </dgm:pt>
    <dgm:pt modelId="{C83BDEA6-D8B8-4CB9-A07F-84E765D94255}" type="pres">
      <dgm:prSet presAssocID="{2CCE3DF0-E7F6-4DB9-A81E-E49C08312860}" presName="sp" presStyleCnt="0"/>
      <dgm:spPr/>
    </dgm:pt>
    <dgm:pt modelId="{6ACE6B67-CC7C-4E8F-9828-563EECBCED5F}" type="pres">
      <dgm:prSet presAssocID="{3E8F738E-6800-4661-80C0-0B41E46C9CC9}" presName="linNode" presStyleCnt="0"/>
      <dgm:spPr/>
    </dgm:pt>
    <dgm:pt modelId="{D599DBCF-3510-4AFC-AF0F-0E092F06DF13}" type="pres">
      <dgm:prSet presAssocID="{3E8F738E-6800-4661-80C0-0B41E46C9CC9}" presName="parentText" presStyleLbl="node1" presStyleIdx="1" presStyleCnt="11" custScaleX="114097" custScaleY="426543" custLinFactY="-100000" custLinFactNeighborX="23377" custLinFactNeighborY="-195754">
        <dgm:presLayoutVars>
          <dgm:chMax val="1"/>
          <dgm:bulletEnabled val="1"/>
        </dgm:presLayoutVars>
      </dgm:prSet>
      <dgm:spPr/>
      <dgm:t>
        <a:bodyPr/>
        <a:lstStyle/>
        <a:p>
          <a:endParaRPr lang="pl-PL"/>
        </a:p>
      </dgm:t>
    </dgm:pt>
    <dgm:pt modelId="{59A01F7F-0ED8-46A5-8A59-3B109E46BAE8}" type="pres">
      <dgm:prSet presAssocID="{64A09B3F-A5AA-4C1A-9078-6D9D1B63B533}" presName="sp" presStyleCnt="0"/>
      <dgm:spPr/>
    </dgm:pt>
    <dgm:pt modelId="{326E8336-6036-4F55-B335-2DAC97ED4902}" type="pres">
      <dgm:prSet presAssocID="{B90922DB-4BE3-427D-BD48-CFFC5C0D152E}" presName="linNode" presStyleCnt="0"/>
      <dgm:spPr/>
    </dgm:pt>
    <dgm:pt modelId="{45BB07F5-BD87-46C6-BA53-6C7594AA29F4}" type="pres">
      <dgm:prSet presAssocID="{B90922DB-4BE3-427D-BD48-CFFC5C0D152E}" presName="parentText" presStyleLbl="node1" presStyleIdx="2" presStyleCnt="11" custScaleX="111903" custScaleY="288672" custLinFactY="-450" custLinFactNeighborX="-71972" custLinFactNeighborY="-100000">
        <dgm:presLayoutVars>
          <dgm:chMax val="1"/>
          <dgm:bulletEnabled val="1"/>
        </dgm:presLayoutVars>
      </dgm:prSet>
      <dgm:spPr/>
      <dgm:t>
        <a:bodyPr/>
        <a:lstStyle/>
        <a:p>
          <a:endParaRPr lang="pl-PL"/>
        </a:p>
      </dgm:t>
    </dgm:pt>
    <dgm:pt modelId="{AEF609A6-4DE5-4340-A5B7-8491D33861A2}" type="pres">
      <dgm:prSet presAssocID="{AC512F3A-BEAE-45FD-AC10-7CC34EF67480}" presName="sp" presStyleCnt="0"/>
      <dgm:spPr/>
    </dgm:pt>
    <dgm:pt modelId="{EA4D5D24-3FC6-4748-9DD3-3FF91D8FCB87}" type="pres">
      <dgm:prSet presAssocID="{668DEBA7-98F7-44CD-9D1C-67A0D94044A6}" presName="linNode" presStyleCnt="0"/>
      <dgm:spPr/>
    </dgm:pt>
    <dgm:pt modelId="{49434ED8-98CC-49BE-AF55-EE73737CD19D}" type="pres">
      <dgm:prSet presAssocID="{668DEBA7-98F7-44CD-9D1C-67A0D94044A6}" presName="parentText" presStyleLbl="node1" presStyleIdx="3" presStyleCnt="11" custScaleX="117851" custScaleY="363122" custLinFactY="-175241" custLinFactNeighborX="46612" custLinFactNeighborY="-200000">
        <dgm:presLayoutVars>
          <dgm:chMax val="1"/>
          <dgm:bulletEnabled val="1"/>
        </dgm:presLayoutVars>
      </dgm:prSet>
      <dgm:spPr/>
      <dgm:t>
        <a:bodyPr/>
        <a:lstStyle/>
        <a:p>
          <a:endParaRPr lang="pl-PL"/>
        </a:p>
      </dgm:t>
    </dgm:pt>
    <dgm:pt modelId="{EFDEB439-126C-4063-9C2F-AC3D19E499D5}" type="pres">
      <dgm:prSet presAssocID="{E8FE36A3-F184-4781-A2ED-EB5EB7D3105E}" presName="sp" presStyleCnt="0"/>
      <dgm:spPr/>
    </dgm:pt>
    <dgm:pt modelId="{C85400CB-F8FD-400A-BD00-77E0D1A03510}" type="pres">
      <dgm:prSet presAssocID="{AAC61280-9D81-4922-9616-9E5CA2B21699}" presName="linNode" presStyleCnt="0"/>
      <dgm:spPr/>
    </dgm:pt>
    <dgm:pt modelId="{8DBD9B43-BECF-416B-B22D-F8D7442E768A}" type="pres">
      <dgm:prSet presAssocID="{AAC61280-9D81-4922-9616-9E5CA2B21699}" presName="parentText" presStyleLbl="node1" presStyleIdx="4" presStyleCnt="11" custScaleX="107670" custScaleY="343303" custLinFactY="-28566" custLinFactNeighborX="-58989" custLinFactNeighborY="-100000">
        <dgm:presLayoutVars>
          <dgm:chMax val="1"/>
          <dgm:bulletEnabled val="1"/>
        </dgm:presLayoutVars>
      </dgm:prSet>
      <dgm:spPr/>
      <dgm:t>
        <a:bodyPr/>
        <a:lstStyle/>
        <a:p>
          <a:endParaRPr lang="pl-PL"/>
        </a:p>
      </dgm:t>
    </dgm:pt>
    <dgm:pt modelId="{970A3B67-2C2A-4EC8-8FA9-9909F348907F}" type="pres">
      <dgm:prSet presAssocID="{4E766A25-450B-499C-ADC2-0B2245AA0659}" presName="sp" presStyleCnt="0"/>
      <dgm:spPr/>
    </dgm:pt>
    <dgm:pt modelId="{1A34D944-8E5F-4858-ABDC-7688112A04EF}" type="pres">
      <dgm:prSet presAssocID="{8B5AFC51-4E9F-4891-ABB5-7A6AAEEF0E60}" presName="linNode" presStyleCnt="0"/>
      <dgm:spPr/>
    </dgm:pt>
    <dgm:pt modelId="{A94D47F9-5FAE-45F6-A1B5-E64A31D7A230}" type="pres">
      <dgm:prSet presAssocID="{8B5AFC51-4E9F-4891-ABB5-7A6AAEEF0E60}" presName="parentText" presStyleLbl="node1" presStyleIdx="5" presStyleCnt="11" custScaleX="103147" custScaleY="298893" custLinFactY="-200000" custLinFactNeighborX="59744" custLinFactNeighborY="-273730">
        <dgm:presLayoutVars>
          <dgm:chMax val="1"/>
          <dgm:bulletEnabled val="1"/>
        </dgm:presLayoutVars>
      </dgm:prSet>
      <dgm:spPr/>
      <dgm:t>
        <a:bodyPr/>
        <a:lstStyle/>
        <a:p>
          <a:endParaRPr lang="pl-PL"/>
        </a:p>
      </dgm:t>
    </dgm:pt>
    <dgm:pt modelId="{43311E8B-11D9-432D-B392-7AB74044CB74}" type="pres">
      <dgm:prSet presAssocID="{2A8652EA-F146-4C52-9F7E-6D999EF80587}" presName="sp" presStyleCnt="0"/>
      <dgm:spPr/>
    </dgm:pt>
    <dgm:pt modelId="{A341E4F5-5BB9-4BB4-83EB-D9FD67207D35}" type="pres">
      <dgm:prSet presAssocID="{47498B8C-869A-4FDB-875E-715A5A8FBF21}" presName="linNode" presStyleCnt="0"/>
      <dgm:spPr/>
    </dgm:pt>
    <dgm:pt modelId="{B42ED691-F787-4299-9464-5E6FE14F93C9}" type="pres">
      <dgm:prSet presAssocID="{47498B8C-869A-4FDB-875E-715A5A8FBF21}" presName="parentText" presStyleLbl="node1" presStyleIdx="6" presStyleCnt="11" custScaleX="104630" custScaleY="202978" custLinFactY="-100000" custLinFactNeighborX="-47424" custLinFactNeighborY="-175168">
        <dgm:presLayoutVars>
          <dgm:chMax val="1"/>
          <dgm:bulletEnabled val="1"/>
        </dgm:presLayoutVars>
      </dgm:prSet>
      <dgm:spPr/>
      <dgm:t>
        <a:bodyPr/>
        <a:lstStyle/>
        <a:p>
          <a:endParaRPr lang="pl-PL"/>
        </a:p>
      </dgm:t>
    </dgm:pt>
    <dgm:pt modelId="{7147B632-7339-4AB6-AD67-5D88C47A3226}" type="pres">
      <dgm:prSet presAssocID="{0F7DAFB7-CF1E-42FB-89C3-2EF5EB453AA8}" presName="sp" presStyleCnt="0"/>
      <dgm:spPr/>
    </dgm:pt>
    <dgm:pt modelId="{0BFC06CF-97F7-409D-8171-93890C18C36F}" type="pres">
      <dgm:prSet presAssocID="{2F79E6C9-4376-4C14-BDDB-B257FEDB6CAD}" presName="linNode" presStyleCnt="0"/>
      <dgm:spPr/>
    </dgm:pt>
    <dgm:pt modelId="{2CB4EB0B-49A3-41B4-940B-094C927F0FEB}" type="pres">
      <dgm:prSet presAssocID="{2F79E6C9-4376-4C14-BDDB-B257FEDB6CAD}" presName="parentText" presStyleLbl="node1" presStyleIdx="7" presStyleCnt="11" custScaleX="99825" custScaleY="217672" custLinFactY="-201878" custLinFactNeighborX="73350" custLinFactNeighborY="-300000">
        <dgm:presLayoutVars>
          <dgm:chMax val="1"/>
          <dgm:bulletEnabled val="1"/>
        </dgm:presLayoutVars>
      </dgm:prSet>
      <dgm:spPr/>
      <dgm:t>
        <a:bodyPr/>
        <a:lstStyle/>
        <a:p>
          <a:endParaRPr lang="pl-PL"/>
        </a:p>
      </dgm:t>
    </dgm:pt>
    <dgm:pt modelId="{78711552-59AB-4464-9F3D-91AA2FD4CFCD}" type="pres">
      <dgm:prSet presAssocID="{263A1CE3-CBB9-46A8-BD17-9B88394AB789}" presName="sp" presStyleCnt="0"/>
      <dgm:spPr/>
    </dgm:pt>
    <dgm:pt modelId="{82C21187-8D71-4767-BAB0-18D0F318E1A0}" type="pres">
      <dgm:prSet presAssocID="{FE85D3E3-6D6D-45AD-89E1-790C47111D5A}" presName="linNode" presStyleCnt="0"/>
      <dgm:spPr/>
    </dgm:pt>
    <dgm:pt modelId="{5B087FAF-B319-4E74-ABCF-888DDC58336B}" type="pres">
      <dgm:prSet presAssocID="{FE85D3E3-6D6D-45AD-89E1-790C47111D5A}" presName="parentText" presStyleLbl="node1" presStyleIdx="8" presStyleCnt="11" custScaleX="103527" custScaleY="297005" custLinFactY="-106843" custLinFactNeighborX="-38003" custLinFactNeighborY="-200000">
        <dgm:presLayoutVars>
          <dgm:chMax val="1"/>
          <dgm:bulletEnabled val="1"/>
        </dgm:presLayoutVars>
      </dgm:prSet>
      <dgm:spPr/>
      <dgm:t>
        <a:bodyPr/>
        <a:lstStyle/>
        <a:p>
          <a:endParaRPr lang="pl-PL"/>
        </a:p>
      </dgm:t>
    </dgm:pt>
    <dgm:pt modelId="{19CBCBB0-CDC3-4C57-8A31-43F004DA078F}" type="pres">
      <dgm:prSet presAssocID="{9E96CE79-3C46-45BB-8259-55459DFADF25}" presName="sp" presStyleCnt="0"/>
      <dgm:spPr/>
    </dgm:pt>
    <dgm:pt modelId="{F4F1AE61-5E0F-4358-BAE1-B744C3D760A2}" type="pres">
      <dgm:prSet presAssocID="{51FAE509-EA0C-40D9-9EA9-6924A8BC0239}" presName="linNode" presStyleCnt="0"/>
      <dgm:spPr/>
    </dgm:pt>
    <dgm:pt modelId="{EB728937-2B30-41F8-AF9B-64F20199FAE3}" type="pres">
      <dgm:prSet presAssocID="{51FAE509-EA0C-40D9-9EA9-6924A8BC0239}" presName="parentText" presStyleLbl="node1" presStyleIdx="9" presStyleCnt="11" custScaleX="110581" custScaleY="260621" custLinFactY="-269047" custLinFactNeighborX="80528" custLinFactNeighborY="-300000">
        <dgm:presLayoutVars>
          <dgm:chMax val="1"/>
          <dgm:bulletEnabled val="1"/>
        </dgm:presLayoutVars>
      </dgm:prSet>
      <dgm:spPr/>
      <dgm:t>
        <a:bodyPr/>
        <a:lstStyle/>
        <a:p>
          <a:endParaRPr lang="pl-PL"/>
        </a:p>
      </dgm:t>
    </dgm:pt>
    <dgm:pt modelId="{74B56373-F94F-46FE-B84A-23ED150E2871}" type="pres">
      <dgm:prSet presAssocID="{CB28961E-E70D-4311-9A67-B48313E453F9}" presName="sp" presStyleCnt="0"/>
      <dgm:spPr/>
    </dgm:pt>
    <dgm:pt modelId="{CF8141C9-29C4-4F34-954D-9C5496136025}" type="pres">
      <dgm:prSet presAssocID="{F4E34C08-9B65-41CD-BE79-859728B255D4}" presName="linNode" presStyleCnt="0"/>
      <dgm:spPr/>
    </dgm:pt>
    <dgm:pt modelId="{9A56AE16-1655-4E56-9ABF-54514986186A}" type="pres">
      <dgm:prSet presAssocID="{F4E34C08-9B65-41CD-BE79-859728B255D4}" presName="parentText" presStyleLbl="node1" presStyleIdx="10" presStyleCnt="11" custScaleX="109625" custScaleY="368407" custLinFactY="-155465" custLinFactNeighborX="7047" custLinFactNeighborY="-200000">
        <dgm:presLayoutVars>
          <dgm:chMax val="1"/>
          <dgm:bulletEnabled val="1"/>
        </dgm:presLayoutVars>
      </dgm:prSet>
      <dgm:spPr/>
      <dgm:t>
        <a:bodyPr/>
        <a:lstStyle/>
        <a:p>
          <a:endParaRPr lang="pl-PL"/>
        </a:p>
      </dgm:t>
    </dgm:pt>
  </dgm:ptLst>
  <dgm:cxnLst>
    <dgm:cxn modelId="{A021F1D2-37F5-4425-ABBD-41559A261497}" type="presOf" srcId="{AAC61280-9D81-4922-9616-9E5CA2B21699}" destId="{8DBD9B43-BECF-416B-B22D-F8D7442E768A}" srcOrd="0" destOrd="0" presId="urn:microsoft.com/office/officeart/2005/8/layout/vList5"/>
    <dgm:cxn modelId="{25602ED1-F25E-4847-A782-4BF6A2A06FF1}" type="presOf" srcId="{B90922DB-4BE3-427D-BD48-CFFC5C0D152E}" destId="{45BB07F5-BD87-46C6-BA53-6C7594AA29F4}" srcOrd="0" destOrd="0" presId="urn:microsoft.com/office/officeart/2005/8/layout/vList5"/>
    <dgm:cxn modelId="{DA3C49AB-FF35-4BCC-9FBC-D11193F2337D}" type="presOf" srcId="{668DEBA7-98F7-44CD-9D1C-67A0D94044A6}" destId="{49434ED8-98CC-49BE-AF55-EE73737CD19D}" srcOrd="0" destOrd="0" presId="urn:microsoft.com/office/officeart/2005/8/layout/vList5"/>
    <dgm:cxn modelId="{E26453DE-BACD-4BDE-AE2D-3A966C82085B}" type="presOf" srcId="{60B001DB-8566-4662-B5C0-971FB94AEFCC}" destId="{60EFA17C-915A-46E6-8A8A-550018D337FC}" srcOrd="0" destOrd="0" presId="urn:microsoft.com/office/officeart/2005/8/layout/vList5"/>
    <dgm:cxn modelId="{2D1BA4DD-E826-4FE0-823C-A0F9E697EC1A}" srcId="{60B001DB-8566-4662-B5C0-971FB94AEFCC}" destId="{8B5AFC51-4E9F-4891-ABB5-7A6AAEEF0E60}" srcOrd="5" destOrd="0" parTransId="{FC63B6BA-16BA-4AF7-B958-0EDE1C955ADF}" sibTransId="{2A8652EA-F146-4C52-9F7E-6D999EF80587}"/>
    <dgm:cxn modelId="{FD7A0E4A-6185-47DD-976B-54E31754EC0C}" srcId="{60B001DB-8566-4662-B5C0-971FB94AEFCC}" destId="{47498B8C-869A-4FDB-875E-715A5A8FBF21}" srcOrd="6" destOrd="0" parTransId="{75E491C8-5DE1-4370-ABE3-862F13EEB670}" sibTransId="{0F7DAFB7-CF1E-42FB-89C3-2EF5EB453AA8}"/>
    <dgm:cxn modelId="{B8BC56DB-2CB0-45D7-9651-354AECDCFB76}" type="presOf" srcId="{8B5AFC51-4E9F-4891-ABB5-7A6AAEEF0E60}" destId="{A94D47F9-5FAE-45F6-A1B5-E64A31D7A230}" srcOrd="0" destOrd="0" presId="urn:microsoft.com/office/officeart/2005/8/layout/vList5"/>
    <dgm:cxn modelId="{7109A9F0-55AB-4C32-8741-C2790963A2C1}" type="presOf" srcId="{47498B8C-869A-4FDB-875E-715A5A8FBF21}" destId="{B42ED691-F787-4299-9464-5E6FE14F93C9}" srcOrd="0" destOrd="0" presId="urn:microsoft.com/office/officeart/2005/8/layout/vList5"/>
    <dgm:cxn modelId="{D50D237A-0983-43FA-A61C-D88C023C0761}" srcId="{60B001DB-8566-4662-B5C0-971FB94AEFCC}" destId="{668DEBA7-98F7-44CD-9D1C-67A0D94044A6}" srcOrd="3" destOrd="0" parTransId="{865179DA-F405-4EC4-8AC8-5D03D1784C43}" sibTransId="{E8FE36A3-F184-4781-A2ED-EB5EB7D3105E}"/>
    <dgm:cxn modelId="{EBB6F79E-041B-44C4-874A-561725BE7B07}" type="presOf" srcId="{5D82DD9B-FAFB-46DA-A626-C6160D9F1440}" destId="{69D65EB6-7767-41B8-AC63-0742BFE9EB3F}" srcOrd="0" destOrd="0" presId="urn:microsoft.com/office/officeart/2005/8/layout/vList5"/>
    <dgm:cxn modelId="{BF356A8F-44AB-43B5-8F1B-B4A06C958138}" type="presOf" srcId="{FE85D3E3-6D6D-45AD-89E1-790C47111D5A}" destId="{5B087FAF-B319-4E74-ABCF-888DDC58336B}" srcOrd="0" destOrd="0" presId="urn:microsoft.com/office/officeart/2005/8/layout/vList5"/>
    <dgm:cxn modelId="{8D1F4483-CC31-4D10-B5A7-3F131B8B3A1D}" srcId="{60B001DB-8566-4662-B5C0-971FB94AEFCC}" destId="{F4E34C08-9B65-41CD-BE79-859728B255D4}" srcOrd="10" destOrd="0" parTransId="{EDC3E5D3-7CA9-499C-87A3-16A500E68995}" sibTransId="{2B627501-2F89-4050-9CC5-57029DFE62B9}"/>
    <dgm:cxn modelId="{3647ECB3-40B4-4339-90D4-EEA46F28D9D2}" srcId="{60B001DB-8566-4662-B5C0-971FB94AEFCC}" destId="{B90922DB-4BE3-427D-BD48-CFFC5C0D152E}" srcOrd="2" destOrd="0" parTransId="{48883C83-B058-4151-9963-9B13768FAB1A}" sibTransId="{AC512F3A-BEAE-45FD-AC10-7CC34EF67480}"/>
    <dgm:cxn modelId="{88AD3BB1-B55E-41C0-9F17-4B4F490D5839}" srcId="{60B001DB-8566-4662-B5C0-971FB94AEFCC}" destId="{2F79E6C9-4376-4C14-BDDB-B257FEDB6CAD}" srcOrd="7" destOrd="0" parTransId="{D0CBC107-20D7-41AD-AB43-ACB3D9FD3FDA}" sibTransId="{263A1CE3-CBB9-46A8-BD17-9B88394AB789}"/>
    <dgm:cxn modelId="{88D69F9F-9D79-4AF7-A1B3-B173D2DE3E08}" srcId="{60B001DB-8566-4662-B5C0-971FB94AEFCC}" destId="{5D82DD9B-FAFB-46DA-A626-C6160D9F1440}" srcOrd="0" destOrd="0" parTransId="{0774A59C-3408-4C9B-A7D7-9FBA882F4B79}" sibTransId="{2CCE3DF0-E7F6-4DB9-A81E-E49C08312860}"/>
    <dgm:cxn modelId="{C50700F9-AD36-4B90-BE76-3E4DB396E9D3}" type="presOf" srcId="{51FAE509-EA0C-40D9-9EA9-6924A8BC0239}" destId="{EB728937-2B30-41F8-AF9B-64F20199FAE3}" srcOrd="0" destOrd="0" presId="urn:microsoft.com/office/officeart/2005/8/layout/vList5"/>
    <dgm:cxn modelId="{0FC8C841-4033-4124-9971-397FC1A1A475}" type="presOf" srcId="{F4E34C08-9B65-41CD-BE79-859728B255D4}" destId="{9A56AE16-1655-4E56-9ABF-54514986186A}" srcOrd="0" destOrd="0" presId="urn:microsoft.com/office/officeart/2005/8/layout/vList5"/>
    <dgm:cxn modelId="{824C68A9-C431-45C0-B048-11DC2A9EF479}" srcId="{60B001DB-8566-4662-B5C0-971FB94AEFCC}" destId="{51FAE509-EA0C-40D9-9EA9-6924A8BC0239}" srcOrd="9" destOrd="0" parTransId="{F51C778A-D7EA-47D0-9499-987F9039815C}" sibTransId="{CB28961E-E70D-4311-9A67-B48313E453F9}"/>
    <dgm:cxn modelId="{9221F271-509F-48C6-BB35-EFF230981B3C}" srcId="{60B001DB-8566-4662-B5C0-971FB94AEFCC}" destId="{FE85D3E3-6D6D-45AD-89E1-790C47111D5A}" srcOrd="8" destOrd="0" parTransId="{D160940E-468C-4E9D-8F0B-54B7964C60C4}" sibTransId="{9E96CE79-3C46-45BB-8259-55459DFADF25}"/>
    <dgm:cxn modelId="{5431DD15-2935-46D6-8862-ECAD64B6E02A}" type="presOf" srcId="{3E8F738E-6800-4661-80C0-0B41E46C9CC9}" destId="{D599DBCF-3510-4AFC-AF0F-0E092F06DF13}" srcOrd="0" destOrd="0" presId="urn:microsoft.com/office/officeart/2005/8/layout/vList5"/>
    <dgm:cxn modelId="{73235353-8008-4A12-B708-D94D690C8284}" srcId="{60B001DB-8566-4662-B5C0-971FB94AEFCC}" destId="{3E8F738E-6800-4661-80C0-0B41E46C9CC9}" srcOrd="1" destOrd="0" parTransId="{6626D42F-5B50-4AA8-87D2-FB671825A55E}" sibTransId="{64A09B3F-A5AA-4C1A-9078-6D9D1B63B533}"/>
    <dgm:cxn modelId="{9FF229D1-5D28-4F79-B4E4-7948A1107931}" type="presOf" srcId="{2F79E6C9-4376-4C14-BDDB-B257FEDB6CAD}" destId="{2CB4EB0B-49A3-41B4-940B-094C927F0FEB}" srcOrd="0" destOrd="0" presId="urn:microsoft.com/office/officeart/2005/8/layout/vList5"/>
    <dgm:cxn modelId="{47649F63-4335-414C-A449-D18564BFF145}" srcId="{60B001DB-8566-4662-B5C0-971FB94AEFCC}" destId="{AAC61280-9D81-4922-9616-9E5CA2B21699}" srcOrd="4" destOrd="0" parTransId="{56215282-559B-4265-959D-DCBD2BB14A0B}" sibTransId="{4E766A25-450B-499C-ADC2-0B2245AA0659}"/>
    <dgm:cxn modelId="{E68C3C09-8628-44DF-AEB3-B986BEAA98BF}" type="presParOf" srcId="{60EFA17C-915A-46E6-8A8A-550018D337FC}" destId="{2945B211-5387-419B-A994-36D6DC3F56B3}" srcOrd="0" destOrd="0" presId="urn:microsoft.com/office/officeart/2005/8/layout/vList5"/>
    <dgm:cxn modelId="{1BA781BF-BA2A-45DC-B78B-B77F309093FC}" type="presParOf" srcId="{2945B211-5387-419B-A994-36D6DC3F56B3}" destId="{69D65EB6-7767-41B8-AC63-0742BFE9EB3F}" srcOrd="0" destOrd="0" presId="urn:microsoft.com/office/officeart/2005/8/layout/vList5"/>
    <dgm:cxn modelId="{E9301AFD-1230-4DC5-A410-21AFD6C09FF1}" type="presParOf" srcId="{60EFA17C-915A-46E6-8A8A-550018D337FC}" destId="{C83BDEA6-D8B8-4CB9-A07F-84E765D94255}" srcOrd="1" destOrd="0" presId="urn:microsoft.com/office/officeart/2005/8/layout/vList5"/>
    <dgm:cxn modelId="{AF15F680-34F5-4D6E-B847-5869FA9AC19F}" type="presParOf" srcId="{60EFA17C-915A-46E6-8A8A-550018D337FC}" destId="{6ACE6B67-CC7C-4E8F-9828-563EECBCED5F}" srcOrd="2" destOrd="0" presId="urn:microsoft.com/office/officeart/2005/8/layout/vList5"/>
    <dgm:cxn modelId="{6D7D1FF9-299F-4062-ADF8-838C8C419AB6}" type="presParOf" srcId="{6ACE6B67-CC7C-4E8F-9828-563EECBCED5F}" destId="{D599DBCF-3510-4AFC-AF0F-0E092F06DF13}" srcOrd="0" destOrd="0" presId="urn:microsoft.com/office/officeart/2005/8/layout/vList5"/>
    <dgm:cxn modelId="{916E7356-609C-4F2E-8BA4-3E17EE62E3FD}" type="presParOf" srcId="{60EFA17C-915A-46E6-8A8A-550018D337FC}" destId="{59A01F7F-0ED8-46A5-8A59-3B109E46BAE8}" srcOrd="3" destOrd="0" presId="urn:microsoft.com/office/officeart/2005/8/layout/vList5"/>
    <dgm:cxn modelId="{3E9B97C7-0F89-4537-B49C-65A62C7B9505}" type="presParOf" srcId="{60EFA17C-915A-46E6-8A8A-550018D337FC}" destId="{326E8336-6036-4F55-B335-2DAC97ED4902}" srcOrd="4" destOrd="0" presId="urn:microsoft.com/office/officeart/2005/8/layout/vList5"/>
    <dgm:cxn modelId="{F0B71D9B-DCFE-4404-8DDB-7B11F2337788}" type="presParOf" srcId="{326E8336-6036-4F55-B335-2DAC97ED4902}" destId="{45BB07F5-BD87-46C6-BA53-6C7594AA29F4}" srcOrd="0" destOrd="0" presId="urn:microsoft.com/office/officeart/2005/8/layout/vList5"/>
    <dgm:cxn modelId="{54E2B5EE-2CA4-40C8-8F53-132F3425F561}" type="presParOf" srcId="{60EFA17C-915A-46E6-8A8A-550018D337FC}" destId="{AEF609A6-4DE5-4340-A5B7-8491D33861A2}" srcOrd="5" destOrd="0" presId="urn:microsoft.com/office/officeart/2005/8/layout/vList5"/>
    <dgm:cxn modelId="{E63056D8-107F-470C-9AA0-4125CC0163E1}" type="presParOf" srcId="{60EFA17C-915A-46E6-8A8A-550018D337FC}" destId="{EA4D5D24-3FC6-4748-9DD3-3FF91D8FCB87}" srcOrd="6" destOrd="0" presId="urn:microsoft.com/office/officeart/2005/8/layout/vList5"/>
    <dgm:cxn modelId="{489A93EB-F82C-4F65-A611-2C22FCEDFBA7}" type="presParOf" srcId="{EA4D5D24-3FC6-4748-9DD3-3FF91D8FCB87}" destId="{49434ED8-98CC-49BE-AF55-EE73737CD19D}" srcOrd="0" destOrd="0" presId="urn:microsoft.com/office/officeart/2005/8/layout/vList5"/>
    <dgm:cxn modelId="{6820FE51-4CE1-4878-80BE-DF6D1A313936}" type="presParOf" srcId="{60EFA17C-915A-46E6-8A8A-550018D337FC}" destId="{EFDEB439-126C-4063-9C2F-AC3D19E499D5}" srcOrd="7" destOrd="0" presId="urn:microsoft.com/office/officeart/2005/8/layout/vList5"/>
    <dgm:cxn modelId="{908C113C-DA3F-49E0-884A-830BC99B8147}" type="presParOf" srcId="{60EFA17C-915A-46E6-8A8A-550018D337FC}" destId="{C85400CB-F8FD-400A-BD00-77E0D1A03510}" srcOrd="8" destOrd="0" presId="urn:microsoft.com/office/officeart/2005/8/layout/vList5"/>
    <dgm:cxn modelId="{111D6A44-7B35-4EFB-8F3B-0B6FF459B0EA}" type="presParOf" srcId="{C85400CB-F8FD-400A-BD00-77E0D1A03510}" destId="{8DBD9B43-BECF-416B-B22D-F8D7442E768A}" srcOrd="0" destOrd="0" presId="urn:microsoft.com/office/officeart/2005/8/layout/vList5"/>
    <dgm:cxn modelId="{EEF532E2-3DC4-4092-BEFC-609A90496108}" type="presParOf" srcId="{60EFA17C-915A-46E6-8A8A-550018D337FC}" destId="{970A3B67-2C2A-4EC8-8FA9-9909F348907F}" srcOrd="9" destOrd="0" presId="urn:microsoft.com/office/officeart/2005/8/layout/vList5"/>
    <dgm:cxn modelId="{ECE04285-C9EA-427A-B88A-F05A0A283D79}" type="presParOf" srcId="{60EFA17C-915A-46E6-8A8A-550018D337FC}" destId="{1A34D944-8E5F-4858-ABDC-7688112A04EF}" srcOrd="10" destOrd="0" presId="urn:microsoft.com/office/officeart/2005/8/layout/vList5"/>
    <dgm:cxn modelId="{2AF56D8D-EDC5-494D-AEFF-B5A776068600}" type="presParOf" srcId="{1A34D944-8E5F-4858-ABDC-7688112A04EF}" destId="{A94D47F9-5FAE-45F6-A1B5-E64A31D7A230}" srcOrd="0" destOrd="0" presId="urn:microsoft.com/office/officeart/2005/8/layout/vList5"/>
    <dgm:cxn modelId="{D0C9DC99-75D7-48B5-8B07-0C0086EF28E5}" type="presParOf" srcId="{60EFA17C-915A-46E6-8A8A-550018D337FC}" destId="{43311E8B-11D9-432D-B392-7AB74044CB74}" srcOrd="11" destOrd="0" presId="urn:microsoft.com/office/officeart/2005/8/layout/vList5"/>
    <dgm:cxn modelId="{CEF803D5-D9F4-440D-A3C7-2874F6A595F0}" type="presParOf" srcId="{60EFA17C-915A-46E6-8A8A-550018D337FC}" destId="{A341E4F5-5BB9-4BB4-83EB-D9FD67207D35}" srcOrd="12" destOrd="0" presId="urn:microsoft.com/office/officeart/2005/8/layout/vList5"/>
    <dgm:cxn modelId="{C4C05B2B-CAFA-4E9D-909C-097EEBA717FA}" type="presParOf" srcId="{A341E4F5-5BB9-4BB4-83EB-D9FD67207D35}" destId="{B42ED691-F787-4299-9464-5E6FE14F93C9}" srcOrd="0" destOrd="0" presId="urn:microsoft.com/office/officeart/2005/8/layout/vList5"/>
    <dgm:cxn modelId="{CB083924-8843-4ABF-8440-E410F4F2FA58}" type="presParOf" srcId="{60EFA17C-915A-46E6-8A8A-550018D337FC}" destId="{7147B632-7339-4AB6-AD67-5D88C47A3226}" srcOrd="13" destOrd="0" presId="urn:microsoft.com/office/officeart/2005/8/layout/vList5"/>
    <dgm:cxn modelId="{0B1C2D69-03C5-4963-B8F5-395AABD9428E}" type="presParOf" srcId="{60EFA17C-915A-46E6-8A8A-550018D337FC}" destId="{0BFC06CF-97F7-409D-8171-93890C18C36F}" srcOrd="14" destOrd="0" presId="urn:microsoft.com/office/officeart/2005/8/layout/vList5"/>
    <dgm:cxn modelId="{C4150E06-1714-41E7-A65B-13B00B1B20D2}" type="presParOf" srcId="{0BFC06CF-97F7-409D-8171-93890C18C36F}" destId="{2CB4EB0B-49A3-41B4-940B-094C927F0FEB}" srcOrd="0" destOrd="0" presId="urn:microsoft.com/office/officeart/2005/8/layout/vList5"/>
    <dgm:cxn modelId="{749421A1-3FEF-4B17-8DDA-AFE9AD77BE91}" type="presParOf" srcId="{60EFA17C-915A-46E6-8A8A-550018D337FC}" destId="{78711552-59AB-4464-9F3D-91AA2FD4CFCD}" srcOrd="15" destOrd="0" presId="urn:microsoft.com/office/officeart/2005/8/layout/vList5"/>
    <dgm:cxn modelId="{2BD9C29E-7D10-4392-9D61-BB545CF50E78}" type="presParOf" srcId="{60EFA17C-915A-46E6-8A8A-550018D337FC}" destId="{82C21187-8D71-4767-BAB0-18D0F318E1A0}" srcOrd="16" destOrd="0" presId="urn:microsoft.com/office/officeart/2005/8/layout/vList5"/>
    <dgm:cxn modelId="{2F136054-EFB1-414A-9F20-2478014D69B9}" type="presParOf" srcId="{82C21187-8D71-4767-BAB0-18D0F318E1A0}" destId="{5B087FAF-B319-4E74-ABCF-888DDC58336B}" srcOrd="0" destOrd="0" presId="urn:microsoft.com/office/officeart/2005/8/layout/vList5"/>
    <dgm:cxn modelId="{33CF14C0-8CAA-493D-B7CC-93A393EA92A9}" type="presParOf" srcId="{60EFA17C-915A-46E6-8A8A-550018D337FC}" destId="{19CBCBB0-CDC3-4C57-8A31-43F004DA078F}" srcOrd="17" destOrd="0" presId="urn:microsoft.com/office/officeart/2005/8/layout/vList5"/>
    <dgm:cxn modelId="{3F3BBB8B-577A-432F-B3A5-061464084E5E}" type="presParOf" srcId="{60EFA17C-915A-46E6-8A8A-550018D337FC}" destId="{F4F1AE61-5E0F-4358-BAE1-B744C3D760A2}" srcOrd="18" destOrd="0" presId="urn:microsoft.com/office/officeart/2005/8/layout/vList5"/>
    <dgm:cxn modelId="{DCB5BA02-AE8E-4CFC-B818-387CA112B394}" type="presParOf" srcId="{F4F1AE61-5E0F-4358-BAE1-B744C3D760A2}" destId="{EB728937-2B30-41F8-AF9B-64F20199FAE3}" srcOrd="0" destOrd="0" presId="urn:microsoft.com/office/officeart/2005/8/layout/vList5"/>
    <dgm:cxn modelId="{1A61E0D7-2EE6-4CEA-9070-B13C325F9567}" type="presParOf" srcId="{60EFA17C-915A-46E6-8A8A-550018D337FC}" destId="{74B56373-F94F-46FE-B84A-23ED150E2871}" srcOrd="19" destOrd="0" presId="urn:microsoft.com/office/officeart/2005/8/layout/vList5"/>
    <dgm:cxn modelId="{72490DC1-685D-4343-804B-57D9F6684572}" type="presParOf" srcId="{60EFA17C-915A-46E6-8A8A-550018D337FC}" destId="{CF8141C9-29C4-4F34-954D-9C5496136025}" srcOrd="20" destOrd="0" presId="urn:microsoft.com/office/officeart/2005/8/layout/vList5"/>
    <dgm:cxn modelId="{1F84F661-4DE9-4B87-9CC4-996C13541311}" type="presParOf" srcId="{CF8141C9-29C4-4F34-954D-9C5496136025}" destId="{9A56AE16-1655-4E56-9ABF-54514986186A}"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54BFFEC-174B-4C40-BBCC-049B8D813827}" type="doc">
      <dgm:prSet loTypeId="urn:microsoft.com/office/officeart/2005/8/layout/process5" loCatId="process" qsTypeId="urn:microsoft.com/office/officeart/2005/8/quickstyle/simple5" qsCatId="simple" csTypeId="urn:microsoft.com/office/officeart/2005/8/colors/colorful2" csCatId="colorful"/>
      <dgm:spPr/>
      <dgm:t>
        <a:bodyPr/>
        <a:lstStyle/>
        <a:p>
          <a:endParaRPr lang="en-US"/>
        </a:p>
      </dgm:t>
    </dgm:pt>
    <dgm:pt modelId="{4B379BE5-DE19-4985-818C-A04EB4A56975}">
      <dgm:prSet/>
      <dgm:spPr/>
      <dgm:t>
        <a:bodyPr/>
        <a:lstStyle/>
        <a:p>
          <a:r>
            <a:rPr lang="pl-PL" dirty="0">
              <a:solidFill>
                <a:schemeClr val="bg1"/>
              </a:solidFill>
            </a:rPr>
            <a:t>Brak odpowiedniej współpracy ze strony władz i przedsiębiorców</a:t>
          </a:r>
          <a:endParaRPr lang="en-US" dirty="0">
            <a:solidFill>
              <a:schemeClr val="bg1"/>
            </a:solidFill>
          </a:endParaRPr>
        </a:p>
      </dgm:t>
    </dgm:pt>
    <dgm:pt modelId="{F8E67E52-F467-4DA2-9556-BC25D58C46CA}" type="parTrans" cxnId="{A47A543E-B6BB-4188-B33F-5678A23E6CC1}">
      <dgm:prSet/>
      <dgm:spPr/>
      <dgm:t>
        <a:bodyPr/>
        <a:lstStyle/>
        <a:p>
          <a:endParaRPr lang="en-US"/>
        </a:p>
      </dgm:t>
    </dgm:pt>
    <dgm:pt modelId="{EE534C74-0252-4DDE-BB44-826B801EC7A2}" type="sibTrans" cxnId="{A47A543E-B6BB-4188-B33F-5678A23E6CC1}">
      <dgm:prSet/>
      <dgm:spPr/>
      <dgm:t>
        <a:bodyPr/>
        <a:lstStyle/>
        <a:p>
          <a:endParaRPr lang="en-US"/>
        </a:p>
      </dgm:t>
    </dgm:pt>
    <dgm:pt modelId="{72465389-5741-463E-83A7-B36AA05A681B}">
      <dgm:prSet/>
      <dgm:spPr/>
      <dgm:t>
        <a:bodyPr/>
        <a:lstStyle/>
        <a:p>
          <a:r>
            <a:rPr lang="pl-PL" dirty="0">
              <a:solidFill>
                <a:schemeClr val="bg1"/>
              </a:solidFill>
            </a:rPr>
            <a:t>Brak terenu, obiektu do realizacji projektu</a:t>
          </a:r>
          <a:endParaRPr lang="en-US" dirty="0">
            <a:solidFill>
              <a:schemeClr val="bg1"/>
            </a:solidFill>
          </a:endParaRPr>
        </a:p>
      </dgm:t>
    </dgm:pt>
    <dgm:pt modelId="{613413D7-136D-4CCA-96D7-5A79D0F0F593}" type="parTrans" cxnId="{DEE40092-1CF4-417E-9623-282F9B1090D8}">
      <dgm:prSet/>
      <dgm:spPr/>
      <dgm:t>
        <a:bodyPr/>
        <a:lstStyle/>
        <a:p>
          <a:endParaRPr lang="en-US"/>
        </a:p>
      </dgm:t>
    </dgm:pt>
    <dgm:pt modelId="{F2B14143-FF5C-4963-9A84-07C38F371DE3}" type="sibTrans" cxnId="{DEE40092-1CF4-417E-9623-282F9B1090D8}">
      <dgm:prSet/>
      <dgm:spPr/>
      <dgm:t>
        <a:bodyPr/>
        <a:lstStyle/>
        <a:p>
          <a:endParaRPr lang="en-US"/>
        </a:p>
      </dgm:t>
    </dgm:pt>
    <dgm:pt modelId="{1549BBC0-EDCE-4941-B2CD-46AFE147CAE2}">
      <dgm:prSet/>
      <dgm:spPr/>
      <dgm:t>
        <a:bodyPr/>
        <a:lstStyle/>
        <a:p>
          <a:r>
            <a:rPr lang="pl-PL" dirty="0">
              <a:solidFill>
                <a:schemeClr val="bg1"/>
              </a:solidFill>
            </a:rPr>
            <a:t>Niechęć społeczna</a:t>
          </a:r>
          <a:endParaRPr lang="en-US" dirty="0">
            <a:solidFill>
              <a:schemeClr val="bg1"/>
            </a:solidFill>
          </a:endParaRPr>
        </a:p>
      </dgm:t>
    </dgm:pt>
    <dgm:pt modelId="{882478DC-C347-4E47-B9F0-B8CBB474CDDD}" type="parTrans" cxnId="{29944148-3AE6-455B-8CC8-1B371103DD1E}">
      <dgm:prSet/>
      <dgm:spPr/>
      <dgm:t>
        <a:bodyPr/>
        <a:lstStyle/>
        <a:p>
          <a:endParaRPr lang="en-US"/>
        </a:p>
      </dgm:t>
    </dgm:pt>
    <dgm:pt modelId="{CB04A960-1410-4639-B225-CB6B19B2AFC1}" type="sibTrans" cxnId="{29944148-3AE6-455B-8CC8-1B371103DD1E}">
      <dgm:prSet/>
      <dgm:spPr/>
      <dgm:t>
        <a:bodyPr/>
        <a:lstStyle/>
        <a:p>
          <a:endParaRPr lang="en-US"/>
        </a:p>
      </dgm:t>
    </dgm:pt>
    <dgm:pt modelId="{E01906B8-AAAC-41B8-B387-365A2C1A9489}">
      <dgm:prSet/>
      <dgm:spPr/>
      <dgm:t>
        <a:bodyPr/>
        <a:lstStyle/>
        <a:p>
          <a:r>
            <a:rPr lang="pl-PL" dirty="0">
              <a:solidFill>
                <a:schemeClr val="bg1"/>
              </a:solidFill>
            </a:rPr>
            <a:t>Brak bezpośrednich korzyści finansowych dla odbiorców</a:t>
          </a:r>
          <a:endParaRPr lang="en-US" dirty="0">
            <a:solidFill>
              <a:schemeClr val="bg1"/>
            </a:solidFill>
          </a:endParaRPr>
        </a:p>
      </dgm:t>
    </dgm:pt>
    <dgm:pt modelId="{7B0BA15C-9925-4F4A-85C4-671B3CA0396E}" type="parTrans" cxnId="{7333FD5C-857B-44AA-B22D-F81D254B45B8}">
      <dgm:prSet/>
      <dgm:spPr/>
      <dgm:t>
        <a:bodyPr/>
        <a:lstStyle/>
        <a:p>
          <a:endParaRPr lang="en-US"/>
        </a:p>
      </dgm:t>
    </dgm:pt>
    <dgm:pt modelId="{99A7D300-9DA4-4DAF-A9DC-72EA7D0B2446}" type="sibTrans" cxnId="{7333FD5C-857B-44AA-B22D-F81D254B45B8}">
      <dgm:prSet/>
      <dgm:spPr/>
      <dgm:t>
        <a:bodyPr/>
        <a:lstStyle/>
        <a:p>
          <a:endParaRPr lang="en-US"/>
        </a:p>
      </dgm:t>
    </dgm:pt>
    <dgm:pt modelId="{2F8BE824-FD28-428C-8C34-A5CB8780476C}">
      <dgm:prSet/>
      <dgm:spPr/>
      <dgm:t>
        <a:bodyPr/>
        <a:lstStyle/>
        <a:p>
          <a:r>
            <a:rPr lang="pl-PL" dirty="0">
              <a:solidFill>
                <a:schemeClr val="bg1"/>
              </a:solidFill>
            </a:rPr>
            <a:t>Brak wiary w powodzenie projektu wśród mieszkańców</a:t>
          </a:r>
          <a:endParaRPr lang="en-US" dirty="0">
            <a:solidFill>
              <a:schemeClr val="bg1"/>
            </a:solidFill>
          </a:endParaRPr>
        </a:p>
      </dgm:t>
    </dgm:pt>
    <dgm:pt modelId="{74A9DB69-15FD-4C42-BA87-3B49D67F4590}" type="parTrans" cxnId="{7DCF21BD-8976-4478-AD81-2452198C747B}">
      <dgm:prSet/>
      <dgm:spPr/>
      <dgm:t>
        <a:bodyPr/>
        <a:lstStyle/>
        <a:p>
          <a:endParaRPr lang="en-US"/>
        </a:p>
      </dgm:t>
    </dgm:pt>
    <dgm:pt modelId="{EE6DA398-441A-4879-940B-1E0629AEAC61}" type="sibTrans" cxnId="{7DCF21BD-8976-4478-AD81-2452198C747B}">
      <dgm:prSet/>
      <dgm:spPr/>
      <dgm:t>
        <a:bodyPr/>
        <a:lstStyle/>
        <a:p>
          <a:endParaRPr lang="en-US"/>
        </a:p>
      </dgm:t>
    </dgm:pt>
    <dgm:pt modelId="{767A08CD-DFAD-4583-8613-E43E518590EE}">
      <dgm:prSet/>
      <dgm:spPr/>
      <dgm:t>
        <a:bodyPr/>
        <a:lstStyle/>
        <a:p>
          <a:r>
            <a:rPr lang="pl-PL" dirty="0">
              <a:solidFill>
                <a:schemeClr val="bg1"/>
              </a:solidFill>
            </a:rPr>
            <a:t>Bariery finansowe</a:t>
          </a:r>
          <a:endParaRPr lang="en-US" dirty="0">
            <a:solidFill>
              <a:schemeClr val="bg1"/>
            </a:solidFill>
          </a:endParaRPr>
        </a:p>
      </dgm:t>
    </dgm:pt>
    <dgm:pt modelId="{9C74AD22-99B9-4AB1-B4C9-49FE1A9733BF}" type="parTrans" cxnId="{B46E98E9-2EF6-4D0E-91C2-0AB3551190F5}">
      <dgm:prSet/>
      <dgm:spPr/>
      <dgm:t>
        <a:bodyPr/>
        <a:lstStyle/>
        <a:p>
          <a:endParaRPr lang="en-US"/>
        </a:p>
      </dgm:t>
    </dgm:pt>
    <dgm:pt modelId="{8C216B67-FF35-4DED-BA7B-C66B8FE717E8}" type="sibTrans" cxnId="{B46E98E9-2EF6-4D0E-91C2-0AB3551190F5}">
      <dgm:prSet/>
      <dgm:spPr/>
      <dgm:t>
        <a:bodyPr/>
        <a:lstStyle/>
        <a:p>
          <a:endParaRPr lang="en-US"/>
        </a:p>
      </dgm:t>
    </dgm:pt>
    <dgm:pt modelId="{3D74A719-7030-44A7-92FC-446E2C28EB1F}">
      <dgm:prSet/>
      <dgm:spPr/>
      <dgm:t>
        <a:bodyPr/>
        <a:lstStyle/>
        <a:p>
          <a:r>
            <a:rPr lang="pl-PL" dirty="0">
              <a:solidFill>
                <a:schemeClr val="bg1"/>
              </a:solidFill>
            </a:rPr>
            <a:t>Przepisy prawne</a:t>
          </a:r>
          <a:endParaRPr lang="en-US" dirty="0">
            <a:solidFill>
              <a:schemeClr val="bg1"/>
            </a:solidFill>
          </a:endParaRPr>
        </a:p>
      </dgm:t>
    </dgm:pt>
    <dgm:pt modelId="{1124369D-FE74-48A0-B394-CF7D87DEC4D2}" type="parTrans" cxnId="{41F302EB-F932-4EFC-9EA5-4026FF85CDB7}">
      <dgm:prSet/>
      <dgm:spPr/>
      <dgm:t>
        <a:bodyPr/>
        <a:lstStyle/>
        <a:p>
          <a:endParaRPr lang="en-US"/>
        </a:p>
      </dgm:t>
    </dgm:pt>
    <dgm:pt modelId="{C3CDA29F-A6BB-4399-86FA-84B2226E2319}" type="sibTrans" cxnId="{41F302EB-F932-4EFC-9EA5-4026FF85CDB7}">
      <dgm:prSet/>
      <dgm:spPr/>
      <dgm:t>
        <a:bodyPr/>
        <a:lstStyle/>
        <a:p>
          <a:endParaRPr lang="en-US"/>
        </a:p>
      </dgm:t>
    </dgm:pt>
    <dgm:pt modelId="{BDE7C61E-235C-492E-A32B-0FE00B86B974}" type="pres">
      <dgm:prSet presAssocID="{954BFFEC-174B-4C40-BBCC-049B8D813827}" presName="diagram" presStyleCnt="0">
        <dgm:presLayoutVars>
          <dgm:dir/>
          <dgm:resizeHandles val="exact"/>
        </dgm:presLayoutVars>
      </dgm:prSet>
      <dgm:spPr/>
      <dgm:t>
        <a:bodyPr/>
        <a:lstStyle/>
        <a:p>
          <a:endParaRPr lang="pl-PL"/>
        </a:p>
      </dgm:t>
    </dgm:pt>
    <dgm:pt modelId="{84BC4919-DEE4-4355-BEDF-8ED9CCEDF2C0}" type="pres">
      <dgm:prSet presAssocID="{4B379BE5-DE19-4985-818C-A04EB4A56975}" presName="node" presStyleLbl="node1" presStyleIdx="0" presStyleCnt="7">
        <dgm:presLayoutVars>
          <dgm:bulletEnabled val="1"/>
        </dgm:presLayoutVars>
      </dgm:prSet>
      <dgm:spPr/>
      <dgm:t>
        <a:bodyPr/>
        <a:lstStyle/>
        <a:p>
          <a:endParaRPr lang="pl-PL"/>
        </a:p>
      </dgm:t>
    </dgm:pt>
    <dgm:pt modelId="{30E72114-4564-4734-8E3E-D534413A69C9}" type="pres">
      <dgm:prSet presAssocID="{EE534C74-0252-4DDE-BB44-826B801EC7A2}" presName="sibTrans" presStyleLbl="sibTrans2D1" presStyleIdx="0" presStyleCnt="6"/>
      <dgm:spPr/>
      <dgm:t>
        <a:bodyPr/>
        <a:lstStyle/>
        <a:p>
          <a:endParaRPr lang="pl-PL"/>
        </a:p>
      </dgm:t>
    </dgm:pt>
    <dgm:pt modelId="{6EE3DA50-1773-4570-8712-8ACEB3C5DC85}" type="pres">
      <dgm:prSet presAssocID="{EE534C74-0252-4DDE-BB44-826B801EC7A2}" presName="connectorText" presStyleLbl="sibTrans2D1" presStyleIdx="0" presStyleCnt="6"/>
      <dgm:spPr/>
      <dgm:t>
        <a:bodyPr/>
        <a:lstStyle/>
        <a:p>
          <a:endParaRPr lang="pl-PL"/>
        </a:p>
      </dgm:t>
    </dgm:pt>
    <dgm:pt modelId="{21464739-B854-41C3-A1F9-E2143320279A}" type="pres">
      <dgm:prSet presAssocID="{72465389-5741-463E-83A7-B36AA05A681B}" presName="node" presStyleLbl="node1" presStyleIdx="1" presStyleCnt="7">
        <dgm:presLayoutVars>
          <dgm:bulletEnabled val="1"/>
        </dgm:presLayoutVars>
      </dgm:prSet>
      <dgm:spPr/>
      <dgm:t>
        <a:bodyPr/>
        <a:lstStyle/>
        <a:p>
          <a:endParaRPr lang="pl-PL"/>
        </a:p>
      </dgm:t>
    </dgm:pt>
    <dgm:pt modelId="{B64D2F3F-E89D-4543-9CBD-B7ECDF32AEF7}" type="pres">
      <dgm:prSet presAssocID="{F2B14143-FF5C-4963-9A84-07C38F371DE3}" presName="sibTrans" presStyleLbl="sibTrans2D1" presStyleIdx="1" presStyleCnt="6"/>
      <dgm:spPr/>
      <dgm:t>
        <a:bodyPr/>
        <a:lstStyle/>
        <a:p>
          <a:endParaRPr lang="pl-PL"/>
        </a:p>
      </dgm:t>
    </dgm:pt>
    <dgm:pt modelId="{1F9C344B-1373-480C-8F95-532571FBA6C0}" type="pres">
      <dgm:prSet presAssocID="{F2B14143-FF5C-4963-9A84-07C38F371DE3}" presName="connectorText" presStyleLbl="sibTrans2D1" presStyleIdx="1" presStyleCnt="6"/>
      <dgm:spPr/>
      <dgm:t>
        <a:bodyPr/>
        <a:lstStyle/>
        <a:p>
          <a:endParaRPr lang="pl-PL"/>
        </a:p>
      </dgm:t>
    </dgm:pt>
    <dgm:pt modelId="{AC8C24C7-BE5A-45BB-A28F-B9C3FE09A9D1}" type="pres">
      <dgm:prSet presAssocID="{1549BBC0-EDCE-4941-B2CD-46AFE147CAE2}" presName="node" presStyleLbl="node1" presStyleIdx="2" presStyleCnt="7" custLinFactNeighborX="-3282" custLinFactNeighborY="2735">
        <dgm:presLayoutVars>
          <dgm:bulletEnabled val="1"/>
        </dgm:presLayoutVars>
      </dgm:prSet>
      <dgm:spPr/>
      <dgm:t>
        <a:bodyPr/>
        <a:lstStyle/>
        <a:p>
          <a:endParaRPr lang="pl-PL"/>
        </a:p>
      </dgm:t>
    </dgm:pt>
    <dgm:pt modelId="{A1C27511-12E0-4462-A6D8-AC680628C1AB}" type="pres">
      <dgm:prSet presAssocID="{CB04A960-1410-4639-B225-CB6B19B2AFC1}" presName="sibTrans" presStyleLbl="sibTrans2D1" presStyleIdx="2" presStyleCnt="6"/>
      <dgm:spPr/>
      <dgm:t>
        <a:bodyPr/>
        <a:lstStyle/>
        <a:p>
          <a:endParaRPr lang="pl-PL"/>
        </a:p>
      </dgm:t>
    </dgm:pt>
    <dgm:pt modelId="{B036E044-EC54-4A2C-BE04-AB24E1CE71AA}" type="pres">
      <dgm:prSet presAssocID="{CB04A960-1410-4639-B225-CB6B19B2AFC1}" presName="connectorText" presStyleLbl="sibTrans2D1" presStyleIdx="2" presStyleCnt="6"/>
      <dgm:spPr/>
      <dgm:t>
        <a:bodyPr/>
        <a:lstStyle/>
        <a:p>
          <a:endParaRPr lang="pl-PL"/>
        </a:p>
      </dgm:t>
    </dgm:pt>
    <dgm:pt modelId="{DF0D5E7E-F1D5-4DCD-B8EA-D7F3F04463F8}" type="pres">
      <dgm:prSet presAssocID="{E01906B8-AAAC-41B8-B387-365A2C1A9489}" presName="node" presStyleLbl="node1" presStyleIdx="3" presStyleCnt="7" custLinFactNeighborX="-12212" custLinFactNeighborY="9159">
        <dgm:presLayoutVars>
          <dgm:bulletEnabled val="1"/>
        </dgm:presLayoutVars>
      </dgm:prSet>
      <dgm:spPr/>
      <dgm:t>
        <a:bodyPr/>
        <a:lstStyle/>
        <a:p>
          <a:endParaRPr lang="pl-PL"/>
        </a:p>
      </dgm:t>
    </dgm:pt>
    <dgm:pt modelId="{39DFCA68-FAB6-4BF9-A171-20BDBF6473D9}" type="pres">
      <dgm:prSet presAssocID="{99A7D300-9DA4-4DAF-A9DC-72EA7D0B2446}" presName="sibTrans" presStyleLbl="sibTrans2D1" presStyleIdx="3" presStyleCnt="6"/>
      <dgm:spPr/>
      <dgm:t>
        <a:bodyPr/>
        <a:lstStyle/>
        <a:p>
          <a:endParaRPr lang="pl-PL"/>
        </a:p>
      </dgm:t>
    </dgm:pt>
    <dgm:pt modelId="{4BB0E886-9C46-47B0-95A1-72F99B68ABAB}" type="pres">
      <dgm:prSet presAssocID="{99A7D300-9DA4-4DAF-A9DC-72EA7D0B2446}" presName="connectorText" presStyleLbl="sibTrans2D1" presStyleIdx="3" presStyleCnt="6"/>
      <dgm:spPr/>
      <dgm:t>
        <a:bodyPr/>
        <a:lstStyle/>
        <a:p>
          <a:endParaRPr lang="pl-PL"/>
        </a:p>
      </dgm:t>
    </dgm:pt>
    <dgm:pt modelId="{BECE34E2-5DAF-4609-9E4D-D78AF1D5C2D3}" type="pres">
      <dgm:prSet presAssocID="{2F8BE824-FD28-428C-8C34-A5CB8780476C}" presName="node" presStyleLbl="node1" presStyleIdx="4" presStyleCnt="7" custLinFactNeighborX="-1750" custLinFactNeighborY="-6930">
        <dgm:presLayoutVars>
          <dgm:bulletEnabled val="1"/>
        </dgm:presLayoutVars>
      </dgm:prSet>
      <dgm:spPr/>
      <dgm:t>
        <a:bodyPr/>
        <a:lstStyle/>
        <a:p>
          <a:endParaRPr lang="pl-PL"/>
        </a:p>
      </dgm:t>
    </dgm:pt>
    <dgm:pt modelId="{EF6A97D5-98A7-4C25-BEAD-DF485E9AB471}" type="pres">
      <dgm:prSet presAssocID="{EE6DA398-441A-4879-940B-1E0629AEAC61}" presName="sibTrans" presStyleLbl="sibTrans2D1" presStyleIdx="4" presStyleCnt="6"/>
      <dgm:spPr/>
      <dgm:t>
        <a:bodyPr/>
        <a:lstStyle/>
        <a:p>
          <a:endParaRPr lang="pl-PL"/>
        </a:p>
      </dgm:t>
    </dgm:pt>
    <dgm:pt modelId="{75991129-0463-417E-8122-3315A2197E96}" type="pres">
      <dgm:prSet presAssocID="{EE6DA398-441A-4879-940B-1E0629AEAC61}" presName="connectorText" presStyleLbl="sibTrans2D1" presStyleIdx="4" presStyleCnt="6"/>
      <dgm:spPr/>
      <dgm:t>
        <a:bodyPr/>
        <a:lstStyle/>
        <a:p>
          <a:endParaRPr lang="pl-PL"/>
        </a:p>
      </dgm:t>
    </dgm:pt>
    <dgm:pt modelId="{75224B2E-4181-4659-A215-59AD1F75C55E}" type="pres">
      <dgm:prSet presAssocID="{767A08CD-DFAD-4583-8613-E43E518590EE}" presName="node" presStyleLbl="node1" presStyleIdx="5" presStyleCnt="7" custLinFactNeighborX="-2735">
        <dgm:presLayoutVars>
          <dgm:bulletEnabled val="1"/>
        </dgm:presLayoutVars>
      </dgm:prSet>
      <dgm:spPr/>
      <dgm:t>
        <a:bodyPr/>
        <a:lstStyle/>
        <a:p>
          <a:endParaRPr lang="pl-PL"/>
        </a:p>
      </dgm:t>
    </dgm:pt>
    <dgm:pt modelId="{AB4DD178-8B78-4AB6-B400-E44729588365}" type="pres">
      <dgm:prSet presAssocID="{8C216B67-FF35-4DED-BA7B-C66B8FE717E8}" presName="sibTrans" presStyleLbl="sibTrans2D1" presStyleIdx="5" presStyleCnt="6"/>
      <dgm:spPr/>
      <dgm:t>
        <a:bodyPr/>
        <a:lstStyle/>
        <a:p>
          <a:endParaRPr lang="pl-PL"/>
        </a:p>
      </dgm:t>
    </dgm:pt>
    <dgm:pt modelId="{48B243A8-C53A-4905-9509-6370D847A7F2}" type="pres">
      <dgm:prSet presAssocID="{8C216B67-FF35-4DED-BA7B-C66B8FE717E8}" presName="connectorText" presStyleLbl="sibTrans2D1" presStyleIdx="5" presStyleCnt="6"/>
      <dgm:spPr/>
      <dgm:t>
        <a:bodyPr/>
        <a:lstStyle/>
        <a:p>
          <a:endParaRPr lang="pl-PL"/>
        </a:p>
      </dgm:t>
    </dgm:pt>
    <dgm:pt modelId="{0A10320A-45CF-4BAA-A291-364BF7D59355}" type="pres">
      <dgm:prSet presAssocID="{3D74A719-7030-44A7-92FC-446E2C28EB1F}" presName="node" presStyleLbl="node1" presStyleIdx="6" presStyleCnt="7">
        <dgm:presLayoutVars>
          <dgm:bulletEnabled val="1"/>
        </dgm:presLayoutVars>
      </dgm:prSet>
      <dgm:spPr/>
      <dgm:t>
        <a:bodyPr/>
        <a:lstStyle/>
        <a:p>
          <a:endParaRPr lang="pl-PL"/>
        </a:p>
      </dgm:t>
    </dgm:pt>
  </dgm:ptLst>
  <dgm:cxnLst>
    <dgm:cxn modelId="{7DCF21BD-8976-4478-AD81-2452198C747B}" srcId="{954BFFEC-174B-4C40-BBCC-049B8D813827}" destId="{2F8BE824-FD28-428C-8C34-A5CB8780476C}" srcOrd="4" destOrd="0" parTransId="{74A9DB69-15FD-4C42-BA87-3B49D67F4590}" sibTransId="{EE6DA398-441A-4879-940B-1E0629AEAC61}"/>
    <dgm:cxn modelId="{FF0AE752-5971-4295-A6D3-0982AB1C4EF2}" type="presOf" srcId="{3D74A719-7030-44A7-92FC-446E2C28EB1F}" destId="{0A10320A-45CF-4BAA-A291-364BF7D59355}" srcOrd="0" destOrd="0" presId="urn:microsoft.com/office/officeart/2005/8/layout/process5"/>
    <dgm:cxn modelId="{012259C9-329C-4E0B-8CBA-BC7E94993CEE}" type="presOf" srcId="{EE534C74-0252-4DDE-BB44-826B801EC7A2}" destId="{6EE3DA50-1773-4570-8712-8ACEB3C5DC85}" srcOrd="1" destOrd="0" presId="urn:microsoft.com/office/officeart/2005/8/layout/process5"/>
    <dgm:cxn modelId="{4C8B073C-0497-4D8D-80C8-5A985ABFB008}" type="presOf" srcId="{1549BBC0-EDCE-4941-B2CD-46AFE147CAE2}" destId="{AC8C24C7-BE5A-45BB-A28F-B9C3FE09A9D1}" srcOrd="0" destOrd="0" presId="urn:microsoft.com/office/officeart/2005/8/layout/process5"/>
    <dgm:cxn modelId="{E9A8F9E2-2475-4E66-8F92-6FDD1BF9E7F2}" type="presOf" srcId="{767A08CD-DFAD-4583-8613-E43E518590EE}" destId="{75224B2E-4181-4659-A215-59AD1F75C55E}" srcOrd="0" destOrd="0" presId="urn:microsoft.com/office/officeart/2005/8/layout/process5"/>
    <dgm:cxn modelId="{A333BD7B-D1C2-4B13-BFDD-1C5C257CBDE5}" type="presOf" srcId="{8C216B67-FF35-4DED-BA7B-C66B8FE717E8}" destId="{AB4DD178-8B78-4AB6-B400-E44729588365}" srcOrd="0" destOrd="0" presId="urn:microsoft.com/office/officeart/2005/8/layout/process5"/>
    <dgm:cxn modelId="{F96FB843-89C8-4EB4-942D-513449AFEB0B}" type="presOf" srcId="{CB04A960-1410-4639-B225-CB6B19B2AFC1}" destId="{B036E044-EC54-4A2C-BE04-AB24E1CE71AA}" srcOrd="1" destOrd="0" presId="urn:microsoft.com/office/officeart/2005/8/layout/process5"/>
    <dgm:cxn modelId="{B46E98E9-2EF6-4D0E-91C2-0AB3551190F5}" srcId="{954BFFEC-174B-4C40-BBCC-049B8D813827}" destId="{767A08CD-DFAD-4583-8613-E43E518590EE}" srcOrd="5" destOrd="0" parTransId="{9C74AD22-99B9-4AB1-B4C9-49FE1A9733BF}" sibTransId="{8C216B67-FF35-4DED-BA7B-C66B8FE717E8}"/>
    <dgm:cxn modelId="{0D5E7F2A-02D5-45E2-8E37-5ABFF6B0923C}" type="presOf" srcId="{8C216B67-FF35-4DED-BA7B-C66B8FE717E8}" destId="{48B243A8-C53A-4905-9509-6370D847A7F2}" srcOrd="1" destOrd="0" presId="urn:microsoft.com/office/officeart/2005/8/layout/process5"/>
    <dgm:cxn modelId="{04B337E0-3CE4-433E-9E4D-F06A81B4FFD2}" type="presOf" srcId="{72465389-5741-463E-83A7-B36AA05A681B}" destId="{21464739-B854-41C3-A1F9-E2143320279A}" srcOrd="0" destOrd="0" presId="urn:microsoft.com/office/officeart/2005/8/layout/process5"/>
    <dgm:cxn modelId="{C237AFB6-499E-4BE4-A76C-97BE510C9B69}" type="presOf" srcId="{EE534C74-0252-4DDE-BB44-826B801EC7A2}" destId="{30E72114-4564-4734-8E3E-D534413A69C9}" srcOrd="0" destOrd="0" presId="urn:microsoft.com/office/officeart/2005/8/layout/process5"/>
    <dgm:cxn modelId="{41F302EB-F932-4EFC-9EA5-4026FF85CDB7}" srcId="{954BFFEC-174B-4C40-BBCC-049B8D813827}" destId="{3D74A719-7030-44A7-92FC-446E2C28EB1F}" srcOrd="6" destOrd="0" parTransId="{1124369D-FE74-48A0-B394-CF7D87DEC4D2}" sibTransId="{C3CDA29F-A6BB-4399-86FA-84B2226E2319}"/>
    <dgm:cxn modelId="{DEE40092-1CF4-417E-9623-282F9B1090D8}" srcId="{954BFFEC-174B-4C40-BBCC-049B8D813827}" destId="{72465389-5741-463E-83A7-B36AA05A681B}" srcOrd="1" destOrd="0" parTransId="{613413D7-136D-4CCA-96D7-5A79D0F0F593}" sibTransId="{F2B14143-FF5C-4963-9A84-07C38F371DE3}"/>
    <dgm:cxn modelId="{A47A543E-B6BB-4188-B33F-5678A23E6CC1}" srcId="{954BFFEC-174B-4C40-BBCC-049B8D813827}" destId="{4B379BE5-DE19-4985-818C-A04EB4A56975}" srcOrd="0" destOrd="0" parTransId="{F8E67E52-F467-4DA2-9556-BC25D58C46CA}" sibTransId="{EE534C74-0252-4DDE-BB44-826B801EC7A2}"/>
    <dgm:cxn modelId="{89AE64CA-039F-4306-89CF-9B9435506714}" type="presOf" srcId="{99A7D300-9DA4-4DAF-A9DC-72EA7D0B2446}" destId="{4BB0E886-9C46-47B0-95A1-72F99B68ABAB}" srcOrd="1" destOrd="0" presId="urn:microsoft.com/office/officeart/2005/8/layout/process5"/>
    <dgm:cxn modelId="{E2749E21-0936-4CFB-BAE0-0C558F61FD56}" type="presOf" srcId="{F2B14143-FF5C-4963-9A84-07C38F371DE3}" destId="{1F9C344B-1373-480C-8F95-532571FBA6C0}" srcOrd="1" destOrd="0" presId="urn:microsoft.com/office/officeart/2005/8/layout/process5"/>
    <dgm:cxn modelId="{AB441E44-EA48-4825-BB28-43AE2BE54629}" type="presOf" srcId="{954BFFEC-174B-4C40-BBCC-049B8D813827}" destId="{BDE7C61E-235C-492E-A32B-0FE00B86B974}" srcOrd="0" destOrd="0" presId="urn:microsoft.com/office/officeart/2005/8/layout/process5"/>
    <dgm:cxn modelId="{FAA41A0E-7166-4873-A723-99DB0758E501}" type="presOf" srcId="{99A7D300-9DA4-4DAF-A9DC-72EA7D0B2446}" destId="{39DFCA68-FAB6-4BF9-A171-20BDBF6473D9}" srcOrd="0" destOrd="0" presId="urn:microsoft.com/office/officeart/2005/8/layout/process5"/>
    <dgm:cxn modelId="{71E7411F-B7B4-47EB-A7AF-2E38B1E2A6A5}" type="presOf" srcId="{E01906B8-AAAC-41B8-B387-365A2C1A9489}" destId="{DF0D5E7E-F1D5-4DCD-B8EA-D7F3F04463F8}" srcOrd="0" destOrd="0" presId="urn:microsoft.com/office/officeart/2005/8/layout/process5"/>
    <dgm:cxn modelId="{29944148-3AE6-455B-8CC8-1B371103DD1E}" srcId="{954BFFEC-174B-4C40-BBCC-049B8D813827}" destId="{1549BBC0-EDCE-4941-B2CD-46AFE147CAE2}" srcOrd="2" destOrd="0" parTransId="{882478DC-C347-4E47-B9F0-B8CBB474CDDD}" sibTransId="{CB04A960-1410-4639-B225-CB6B19B2AFC1}"/>
    <dgm:cxn modelId="{87DA1F45-9475-4C6F-ABD0-9A87A1DF2409}" type="presOf" srcId="{2F8BE824-FD28-428C-8C34-A5CB8780476C}" destId="{BECE34E2-5DAF-4609-9E4D-D78AF1D5C2D3}" srcOrd="0" destOrd="0" presId="urn:microsoft.com/office/officeart/2005/8/layout/process5"/>
    <dgm:cxn modelId="{C91F007E-380C-4880-9E1B-31ADE5B5E41C}" type="presOf" srcId="{EE6DA398-441A-4879-940B-1E0629AEAC61}" destId="{EF6A97D5-98A7-4C25-BEAD-DF485E9AB471}" srcOrd="0" destOrd="0" presId="urn:microsoft.com/office/officeart/2005/8/layout/process5"/>
    <dgm:cxn modelId="{8B6E34A6-E881-4E64-A36B-627850EF5B66}" type="presOf" srcId="{4B379BE5-DE19-4985-818C-A04EB4A56975}" destId="{84BC4919-DEE4-4355-BEDF-8ED9CCEDF2C0}" srcOrd="0" destOrd="0" presId="urn:microsoft.com/office/officeart/2005/8/layout/process5"/>
    <dgm:cxn modelId="{7333FD5C-857B-44AA-B22D-F81D254B45B8}" srcId="{954BFFEC-174B-4C40-BBCC-049B8D813827}" destId="{E01906B8-AAAC-41B8-B387-365A2C1A9489}" srcOrd="3" destOrd="0" parTransId="{7B0BA15C-9925-4F4A-85C4-671B3CA0396E}" sibTransId="{99A7D300-9DA4-4DAF-A9DC-72EA7D0B2446}"/>
    <dgm:cxn modelId="{F0F08D30-455C-458B-A17A-4EE771BCE784}" type="presOf" srcId="{EE6DA398-441A-4879-940B-1E0629AEAC61}" destId="{75991129-0463-417E-8122-3315A2197E96}" srcOrd="1" destOrd="0" presId="urn:microsoft.com/office/officeart/2005/8/layout/process5"/>
    <dgm:cxn modelId="{F44A0048-7865-469F-9AF9-D0AD6D290E22}" type="presOf" srcId="{F2B14143-FF5C-4963-9A84-07C38F371DE3}" destId="{B64D2F3F-E89D-4543-9CBD-B7ECDF32AEF7}" srcOrd="0" destOrd="0" presId="urn:microsoft.com/office/officeart/2005/8/layout/process5"/>
    <dgm:cxn modelId="{6D6A2F28-E826-47E9-BA43-6B4763D1EF7A}" type="presOf" srcId="{CB04A960-1410-4639-B225-CB6B19B2AFC1}" destId="{A1C27511-12E0-4462-A6D8-AC680628C1AB}" srcOrd="0" destOrd="0" presId="urn:microsoft.com/office/officeart/2005/8/layout/process5"/>
    <dgm:cxn modelId="{6F65BCF5-D1C7-4EFE-8A5C-F46A9395DDBA}" type="presParOf" srcId="{BDE7C61E-235C-492E-A32B-0FE00B86B974}" destId="{84BC4919-DEE4-4355-BEDF-8ED9CCEDF2C0}" srcOrd="0" destOrd="0" presId="urn:microsoft.com/office/officeart/2005/8/layout/process5"/>
    <dgm:cxn modelId="{44EAEB80-BE1F-45F7-A469-283754D45F73}" type="presParOf" srcId="{BDE7C61E-235C-492E-A32B-0FE00B86B974}" destId="{30E72114-4564-4734-8E3E-D534413A69C9}" srcOrd="1" destOrd="0" presId="urn:microsoft.com/office/officeart/2005/8/layout/process5"/>
    <dgm:cxn modelId="{2DCAB115-716B-4E80-9432-CEAF9750A71A}" type="presParOf" srcId="{30E72114-4564-4734-8E3E-D534413A69C9}" destId="{6EE3DA50-1773-4570-8712-8ACEB3C5DC85}" srcOrd="0" destOrd="0" presId="urn:microsoft.com/office/officeart/2005/8/layout/process5"/>
    <dgm:cxn modelId="{F38B167F-147E-4695-9C04-4F00FE683263}" type="presParOf" srcId="{BDE7C61E-235C-492E-A32B-0FE00B86B974}" destId="{21464739-B854-41C3-A1F9-E2143320279A}" srcOrd="2" destOrd="0" presId="urn:microsoft.com/office/officeart/2005/8/layout/process5"/>
    <dgm:cxn modelId="{70B6B26B-2247-425E-840E-547838E9F4C4}" type="presParOf" srcId="{BDE7C61E-235C-492E-A32B-0FE00B86B974}" destId="{B64D2F3F-E89D-4543-9CBD-B7ECDF32AEF7}" srcOrd="3" destOrd="0" presId="urn:microsoft.com/office/officeart/2005/8/layout/process5"/>
    <dgm:cxn modelId="{3EBAFE6B-D4AC-4368-A515-B2CDF782374C}" type="presParOf" srcId="{B64D2F3F-E89D-4543-9CBD-B7ECDF32AEF7}" destId="{1F9C344B-1373-480C-8F95-532571FBA6C0}" srcOrd="0" destOrd="0" presId="urn:microsoft.com/office/officeart/2005/8/layout/process5"/>
    <dgm:cxn modelId="{22ACF3B7-5FED-4E49-B6F1-615528F6B497}" type="presParOf" srcId="{BDE7C61E-235C-492E-A32B-0FE00B86B974}" destId="{AC8C24C7-BE5A-45BB-A28F-B9C3FE09A9D1}" srcOrd="4" destOrd="0" presId="urn:microsoft.com/office/officeart/2005/8/layout/process5"/>
    <dgm:cxn modelId="{9F873A8D-90B3-43FA-8308-351C77482E33}" type="presParOf" srcId="{BDE7C61E-235C-492E-A32B-0FE00B86B974}" destId="{A1C27511-12E0-4462-A6D8-AC680628C1AB}" srcOrd="5" destOrd="0" presId="urn:microsoft.com/office/officeart/2005/8/layout/process5"/>
    <dgm:cxn modelId="{9D22F06E-F721-4D2F-8E69-394DB90B8B40}" type="presParOf" srcId="{A1C27511-12E0-4462-A6D8-AC680628C1AB}" destId="{B036E044-EC54-4A2C-BE04-AB24E1CE71AA}" srcOrd="0" destOrd="0" presId="urn:microsoft.com/office/officeart/2005/8/layout/process5"/>
    <dgm:cxn modelId="{54B01F4F-3DC2-4435-BF2B-2CCCD5683211}" type="presParOf" srcId="{BDE7C61E-235C-492E-A32B-0FE00B86B974}" destId="{DF0D5E7E-F1D5-4DCD-B8EA-D7F3F04463F8}" srcOrd="6" destOrd="0" presId="urn:microsoft.com/office/officeart/2005/8/layout/process5"/>
    <dgm:cxn modelId="{9AF72285-E9EA-4BF0-A66A-B62EAD1040A7}" type="presParOf" srcId="{BDE7C61E-235C-492E-A32B-0FE00B86B974}" destId="{39DFCA68-FAB6-4BF9-A171-20BDBF6473D9}" srcOrd="7" destOrd="0" presId="urn:microsoft.com/office/officeart/2005/8/layout/process5"/>
    <dgm:cxn modelId="{5E36CD09-02F3-49E1-9F6F-C0351E597EA9}" type="presParOf" srcId="{39DFCA68-FAB6-4BF9-A171-20BDBF6473D9}" destId="{4BB0E886-9C46-47B0-95A1-72F99B68ABAB}" srcOrd="0" destOrd="0" presId="urn:microsoft.com/office/officeart/2005/8/layout/process5"/>
    <dgm:cxn modelId="{E62E5DE2-E23C-4F63-91EA-7C508C130A05}" type="presParOf" srcId="{BDE7C61E-235C-492E-A32B-0FE00B86B974}" destId="{BECE34E2-5DAF-4609-9E4D-D78AF1D5C2D3}" srcOrd="8" destOrd="0" presId="urn:microsoft.com/office/officeart/2005/8/layout/process5"/>
    <dgm:cxn modelId="{D04A4224-3F4A-4BB2-989C-35540FDBFB20}" type="presParOf" srcId="{BDE7C61E-235C-492E-A32B-0FE00B86B974}" destId="{EF6A97D5-98A7-4C25-BEAD-DF485E9AB471}" srcOrd="9" destOrd="0" presId="urn:microsoft.com/office/officeart/2005/8/layout/process5"/>
    <dgm:cxn modelId="{876857C0-C0A2-4A44-A89F-084A2DC7C567}" type="presParOf" srcId="{EF6A97D5-98A7-4C25-BEAD-DF485E9AB471}" destId="{75991129-0463-417E-8122-3315A2197E96}" srcOrd="0" destOrd="0" presId="urn:microsoft.com/office/officeart/2005/8/layout/process5"/>
    <dgm:cxn modelId="{D981C351-1AC4-4ABC-9512-6ADF97D9A18D}" type="presParOf" srcId="{BDE7C61E-235C-492E-A32B-0FE00B86B974}" destId="{75224B2E-4181-4659-A215-59AD1F75C55E}" srcOrd="10" destOrd="0" presId="urn:microsoft.com/office/officeart/2005/8/layout/process5"/>
    <dgm:cxn modelId="{159AE9B6-9A42-4454-A958-D2615D16F5DF}" type="presParOf" srcId="{BDE7C61E-235C-492E-A32B-0FE00B86B974}" destId="{AB4DD178-8B78-4AB6-B400-E44729588365}" srcOrd="11" destOrd="0" presId="urn:microsoft.com/office/officeart/2005/8/layout/process5"/>
    <dgm:cxn modelId="{0B5E4ABE-B074-4729-9E01-485E879B6672}" type="presParOf" srcId="{AB4DD178-8B78-4AB6-B400-E44729588365}" destId="{48B243A8-C53A-4905-9509-6370D847A7F2}" srcOrd="0" destOrd="0" presId="urn:microsoft.com/office/officeart/2005/8/layout/process5"/>
    <dgm:cxn modelId="{5A543661-433F-4360-A8F1-FDCC526C1CEA}" type="presParOf" srcId="{BDE7C61E-235C-492E-A32B-0FE00B86B974}" destId="{0A10320A-45CF-4BAA-A291-364BF7D59355}"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71499EB-137D-4BBD-8C2C-DE3CE484E1DA}"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006CFAC4-FCB9-4FA4-A929-4E75E907467C}">
      <dgm:prSet custT="1"/>
      <dgm:spPr/>
      <dgm:t>
        <a:bodyPr/>
        <a:lstStyle/>
        <a:p>
          <a:r>
            <a:rPr lang="pl-PL" sz="1400" b="1" dirty="0"/>
            <a:t>Nowe miejsca pracy</a:t>
          </a:r>
          <a:endParaRPr lang="en-US" sz="1400" b="1" dirty="0"/>
        </a:p>
      </dgm:t>
    </dgm:pt>
    <dgm:pt modelId="{88925599-69F8-4026-BFA4-BBC97FA1941C}" type="parTrans" cxnId="{BA953E17-DF95-4657-B03E-2E030A761E1A}">
      <dgm:prSet/>
      <dgm:spPr/>
      <dgm:t>
        <a:bodyPr/>
        <a:lstStyle/>
        <a:p>
          <a:endParaRPr lang="en-US"/>
        </a:p>
      </dgm:t>
    </dgm:pt>
    <dgm:pt modelId="{BA8D02F0-64CF-4B03-A597-2BF9A37C6482}" type="sibTrans" cxnId="{BA953E17-DF95-4657-B03E-2E030A761E1A}">
      <dgm:prSet/>
      <dgm:spPr/>
      <dgm:t>
        <a:bodyPr/>
        <a:lstStyle/>
        <a:p>
          <a:endParaRPr lang="en-US"/>
        </a:p>
      </dgm:t>
    </dgm:pt>
    <dgm:pt modelId="{BF86AB3C-33D9-4378-8971-D4A162ACBE6A}">
      <dgm:prSet custT="1"/>
      <dgm:spPr/>
      <dgm:t>
        <a:bodyPr/>
        <a:lstStyle/>
        <a:p>
          <a:r>
            <a:rPr lang="pl-PL" sz="1400" b="1" dirty="0"/>
            <a:t>Poprawa sytuacji materialnej społeczności lokalnej</a:t>
          </a:r>
          <a:endParaRPr lang="en-US" sz="1400" b="1" dirty="0"/>
        </a:p>
      </dgm:t>
    </dgm:pt>
    <dgm:pt modelId="{BC519FC0-28CA-495B-9D9A-95A2392E46A1}" type="parTrans" cxnId="{66E61A3A-01B3-4BFA-B91D-793F3FB8F778}">
      <dgm:prSet/>
      <dgm:spPr/>
      <dgm:t>
        <a:bodyPr/>
        <a:lstStyle/>
        <a:p>
          <a:endParaRPr lang="en-US"/>
        </a:p>
      </dgm:t>
    </dgm:pt>
    <dgm:pt modelId="{8047F7BC-8D03-47D0-849E-11E30F4E9097}" type="sibTrans" cxnId="{66E61A3A-01B3-4BFA-B91D-793F3FB8F778}">
      <dgm:prSet/>
      <dgm:spPr/>
      <dgm:t>
        <a:bodyPr/>
        <a:lstStyle/>
        <a:p>
          <a:endParaRPr lang="en-US"/>
        </a:p>
      </dgm:t>
    </dgm:pt>
    <dgm:pt modelId="{336F42FE-2AC5-4989-A196-5E72439E88AF}">
      <dgm:prSet custT="1"/>
      <dgm:spPr/>
      <dgm:t>
        <a:bodyPr/>
        <a:lstStyle/>
        <a:p>
          <a:r>
            <a:rPr lang="pl-PL" sz="1400" b="1" dirty="0"/>
            <a:t>Baza produktów lokalnych</a:t>
          </a:r>
          <a:endParaRPr lang="en-US" sz="1400" b="1" dirty="0"/>
        </a:p>
      </dgm:t>
    </dgm:pt>
    <dgm:pt modelId="{555C33F2-D1F2-4A68-8BF9-755C6187B3FF}" type="parTrans" cxnId="{DBAEC267-64B8-4752-8F4D-9DAB15DBD159}">
      <dgm:prSet/>
      <dgm:spPr/>
      <dgm:t>
        <a:bodyPr/>
        <a:lstStyle/>
        <a:p>
          <a:endParaRPr lang="en-US"/>
        </a:p>
      </dgm:t>
    </dgm:pt>
    <dgm:pt modelId="{A354E5C9-4D2E-4B0E-AE57-4E79BFE7E0C8}" type="sibTrans" cxnId="{DBAEC267-64B8-4752-8F4D-9DAB15DBD159}">
      <dgm:prSet/>
      <dgm:spPr/>
      <dgm:t>
        <a:bodyPr/>
        <a:lstStyle/>
        <a:p>
          <a:endParaRPr lang="en-US"/>
        </a:p>
      </dgm:t>
    </dgm:pt>
    <dgm:pt modelId="{AF9CF15B-9535-4A7D-84CF-9E93CAE7E0D7}">
      <dgm:prSet custT="1"/>
      <dgm:spPr/>
      <dgm:t>
        <a:bodyPr/>
        <a:lstStyle/>
        <a:p>
          <a:r>
            <a:rPr lang="pl-PL" sz="1400" b="1" dirty="0"/>
            <a:t>Umieszczenie co najmniej 40 % lokalnych przedsiębiorców  w bazie danych</a:t>
          </a:r>
          <a:endParaRPr lang="en-US" sz="1400" b="1" dirty="0"/>
        </a:p>
      </dgm:t>
    </dgm:pt>
    <dgm:pt modelId="{48473412-99B7-447C-A33E-A2AF93CD647A}" type="parTrans" cxnId="{E40CD071-B76D-445D-A305-055B04625BE4}">
      <dgm:prSet/>
      <dgm:spPr/>
      <dgm:t>
        <a:bodyPr/>
        <a:lstStyle/>
        <a:p>
          <a:endParaRPr lang="en-US"/>
        </a:p>
      </dgm:t>
    </dgm:pt>
    <dgm:pt modelId="{6C67D650-0294-41C5-9DDF-3843D55AFE1B}" type="sibTrans" cxnId="{E40CD071-B76D-445D-A305-055B04625BE4}">
      <dgm:prSet/>
      <dgm:spPr/>
      <dgm:t>
        <a:bodyPr/>
        <a:lstStyle/>
        <a:p>
          <a:endParaRPr lang="en-US"/>
        </a:p>
      </dgm:t>
    </dgm:pt>
    <dgm:pt modelId="{FD282163-0C93-49A8-8379-66D6F009B09B}">
      <dgm:prSet custT="1"/>
      <dgm:spPr/>
      <dgm:t>
        <a:bodyPr/>
        <a:lstStyle/>
        <a:p>
          <a:pPr algn="l"/>
          <a:r>
            <a:rPr lang="pl-PL" sz="1400" b="1" dirty="0"/>
            <a:t>Rejestracja kilkunastu produktów w Mazowieckim Urzędzie Marszałkowskim na Liście Produktów Tradycyjnych.</a:t>
          </a:r>
          <a:endParaRPr lang="en-US" sz="1400" b="1" dirty="0"/>
        </a:p>
      </dgm:t>
    </dgm:pt>
    <dgm:pt modelId="{7601688F-B52D-41E1-A64B-1B16E8EF6C97}" type="parTrans" cxnId="{941EFBE9-A14A-41FB-BDE0-5BAC82DDF1AC}">
      <dgm:prSet/>
      <dgm:spPr/>
      <dgm:t>
        <a:bodyPr/>
        <a:lstStyle/>
        <a:p>
          <a:endParaRPr lang="en-US"/>
        </a:p>
      </dgm:t>
    </dgm:pt>
    <dgm:pt modelId="{558F9C39-452B-41AC-AEC1-EC787959E292}" type="sibTrans" cxnId="{941EFBE9-A14A-41FB-BDE0-5BAC82DDF1AC}">
      <dgm:prSet/>
      <dgm:spPr/>
      <dgm:t>
        <a:bodyPr/>
        <a:lstStyle/>
        <a:p>
          <a:endParaRPr lang="en-US"/>
        </a:p>
      </dgm:t>
    </dgm:pt>
    <dgm:pt modelId="{1B945E06-3944-4048-84CA-A2F46E9DDA8C}">
      <dgm:prSet custT="1"/>
      <dgm:spPr/>
      <dgm:t>
        <a:bodyPr/>
        <a:lstStyle/>
        <a:p>
          <a:r>
            <a:rPr lang="pl-PL" sz="1400" dirty="0"/>
            <a:t>Dotarcie do co najmniej 1000 uczniów szkół i przedszkoli</a:t>
          </a:r>
          <a:endParaRPr lang="en-US" sz="1400" dirty="0"/>
        </a:p>
      </dgm:t>
    </dgm:pt>
    <dgm:pt modelId="{94B1600A-4B06-4B8D-8E56-4654F87C5042}" type="parTrans" cxnId="{B56FA6BD-E97A-4724-A05F-9C960F14CAB9}">
      <dgm:prSet/>
      <dgm:spPr/>
      <dgm:t>
        <a:bodyPr/>
        <a:lstStyle/>
        <a:p>
          <a:endParaRPr lang="en-US"/>
        </a:p>
      </dgm:t>
    </dgm:pt>
    <dgm:pt modelId="{D32FBA58-04DF-448F-913F-6CD2B9238228}" type="sibTrans" cxnId="{B56FA6BD-E97A-4724-A05F-9C960F14CAB9}">
      <dgm:prSet/>
      <dgm:spPr/>
      <dgm:t>
        <a:bodyPr/>
        <a:lstStyle/>
        <a:p>
          <a:endParaRPr lang="en-US"/>
        </a:p>
      </dgm:t>
    </dgm:pt>
    <dgm:pt modelId="{C81441D6-AEE2-41C8-B117-E2A9F95F027A}">
      <dgm:prSet custT="1"/>
      <dgm:spPr/>
      <dgm:t>
        <a:bodyPr/>
        <a:lstStyle/>
        <a:p>
          <a:r>
            <a:rPr lang="pl-PL" sz="1400" dirty="0"/>
            <a:t>Dotarcie do co najmniej 2000 mieszkańców powiatu kozienickiego</a:t>
          </a:r>
          <a:endParaRPr lang="en-US" sz="1400" dirty="0"/>
        </a:p>
      </dgm:t>
    </dgm:pt>
    <dgm:pt modelId="{82B6AE62-C936-4A99-96C6-B441C893CD46}" type="parTrans" cxnId="{D02F0465-AA14-4C65-A218-E14EE30ABBEC}">
      <dgm:prSet/>
      <dgm:spPr/>
      <dgm:t>
        <a:bodyPr/>
        <a:lstStyle/>
        <a:p>
          <a:endParaRPr lang="en-US"/>
        </a:p>
      </dgm:t>
    </dgm:pt>
    <dgm:pt modelId="{F5E2C097-9581-4B35-BC01-85E3628F9B9F}" type="sibTrans" cxnId="{D02F0465-AA14-4C65-A218-E14EE30ABBEC}">
      <dgm:prSet/>
      <dgm:spPr/>
      <dgm:t>
        <a:bodyPr/>
        <a:lstStyle/>
        <a:p>
          <a:endParaRPr lang="en-US"/>
        </a:p>
      </dgm:t>
    </dgm:pt>
    <dgm:pt modelId="{90ADF5EE-4275-4F0B-B1C7-16B34C3E4256}">
      <dgm:prSet custT="1"/>
      <dgm:spPr/>
      <dgm:t>
        <a:bodyPr/>
        <a:lstStyle/>
        <a:p>
          <a:r>
            <a:rPr lang="pl-PL" sz="1400" b="1" dirty="0"/>
            <a:t>Przeprowadzenie min 30 spotkań z mieszkańcami powiatu</a:t>
          </a:r>
          <a:endParaRPr lang="en-US" sz="1400" b="1" dirty="0"/>
        </a:p>
      </dgm:t>
    </dgm:pt>
    <dgm:pt modelId="{1A1876CF-8463-4575-938D-F20E6CD640C1}" type="parTrans" cxnId="{2E9CD45B-9346-49EA-84F6-C7D6FA93D956}">
      <dgm:prSet/>
      <dgm:spPr/>
      <dgm:t>
        <a:bodyPr/>
        <a:lstStyle/>
        <a:p>
          <a:endParaRPr lang="en-US"/>
        </a:p>
      </dgm:t>
    </dgm:pt>
    <dgm:pt modelId="{48D56DB1-DF9D-4798-92D1-4EED9222183C}" type="sibTrans" cxnId="{2E9CD45B-9346-49EA-84F6-C7D6FA93D956}">
      <dgm:prSet/>
      <dgm:spPr/>
      <dgm:t>
        <a:bodyPr/>
        <a:lstStyle/>
        <a:p>
          <a:endParaRPr lang="en-US"/>
        </a:p>
      </dgm:t>
    </dgm:pt>
    <dgm:pt modelId="{8689D30B-89FB-41E5-B055-92D3C21073D0}">
      <dgm:prSet custT="1"/>
      <dgm:spPr/>
      <dgm:t>
        <a:bodyPr/>
        <a:lstStyle/>
        <a:p>
          <a:r>
            <a:rPr lang="pl-PL" sz="1400" b="1" dirty="0"/>
            <a:t>Zwiększenie konkurencyjności istniejących przedsiębiorstw</a:t>
          </a:r>
          <a:endParaRPr lang="en-US" sz="1400" b="1" dirty="0"/>
        </a:p>
      </dgm:t>
    </dgm:pt>
    <dgm:pt modelId="{FEB5D47A-B423-479F-9A43-5FA675D26270}" type="parTrans" cxnId="{84729D27-929F-4C24-8231-C3D78E8C11DC}">
      <dgm:prSet/>
      <dgm:spPr/>
      <dgm:t>
        <a:bodyPr/>
        <a:lstStyle/>
        <a:p>
          <a:endParaRPr lang="en-US"/>
        </a:p>
      </dgm:t>
    </dgm:pt>
    <dgm:pt modelId="{056C0747-AF29-4C3C-80B4-2EB04D0E0895}" type="sibTrans" cxnId="{84729D27-929F-4C24-8231-C3D78E8C11DC}">
      <dgm:prSet/>
      <dgm:spPr/>
      <dgm:t>
        <a:bodyPr/>
        <a:lstStyle/>
        <a:p>
          <a:endParaRPr lang="en-US"/>
        </a:p>
      </dgm:t>
    </dgm:pt>
    <dgm:pt modelId="{8DC9456F-D29D-4515-9042-48FD67860967}">
      <dgm:prSet custT="1"/>
      <dgm:spPr/>
      <dgm:t>
        <a:bodyPr/>
        <a:lstStyle/>
        <a:p>
          <a:r>
            <a:rPr lang="pl-PL" sz="1400" b="1" dirty="0"/>
            <a:t>Rozwój powiatu pod względem gospodarczym i finansowym</a:t>
          </a:r>
          <a:endParaRPr lang="en-US" sz="1400" b="1" dirty="0"/>
        </a:p>
      </dgm:t>
    </dgm:pt>
    <dgm:pt modelId="{8DA4ACBB-8482-4E1A-9A50-7C3D3443D51F}" type="parTrans" cxnId="{326A4C44-09C2-4BE0-9DA4-812CF715E131}">
      <dgm:prSet/>
      <dgm:spPr/>
      <dgm:t>
        <a:bodyPr/>
        <a:lstStyle/>
        <a:p>
          <a:endParaRPr lang="en-US"/>
        </a:p>
      </dgm:t>
    </dgm:pt>
    <dgm:pt modelId="{21B99C4E-E556-4A29-9712-27D33EED4A22}" type="sibTrans" cxnId="{326A4C44-09C2-4BE0-9DA4-812CF715E131}">
      <dgm:prSet/>
      <dgm:spPr/>
      <dgm:t>
        <a:bodyPr/>
        <a:lstStyle/>
        <a:p>
          <a:endParaRPr lang="en-US"/>
        </a:p>
      </dgm:t>
    </dgm:pt>
    <dgm:pt modelId="{11B49D3A-4242-4D91-A52F-19CB60EAA021}">
      <dgm:prSet/>
      <dgm:spPr/>
      <dgm:t>
        <a:bodyPr/>
        <a:lstStyle/>
        <a:p>
          <a:r>
            <a:rPr lang="pl-PL" b="1"/>
            <a:t>Zwiększenie lokalnego przepływu środków finansowych </a:t>
          </a:r>
          <a:endParaRPr lang="en-US" b="1"/>
        </a:p>
      </dgm:t>
    </dgm:pt>
    <dgm:pt modelId="{B6D82594-64D2-49DE-B9FF-3566ECC0DB63}" type="parTrans" cxnId="{23FB1C2D-C0B0-4E5B-B775-9CA75772D790}">
      <dgm:prSet/>
      <dgm:spPr/>
      <dgm:t>
        <a:bodyPr/>
        <a:lstStyle/>
        <a:p>
          <a:endParaRPr lang="en-US"/>
        </a:p>
      </dgm:t>
    </dgm:pt>
    <dgm:pt modelId="{DE9DF4DA-5995-45CC-B645-7E9E54CA2E47}" type="sibTrans" cxnId="{23FB1C2D-C0B0-4E5B-B775-9CA75772D790}">
      <dgm:prSet/>
      <dgm:spPr/>
      <dgm:t>
        <a:bodyPr/>
        <a:lstStyle/>
        <a:p>
          <a:endParaRPr lang="en-US"/>
        </a:p>
      </dgm:t>
    </dgm:pt>
    <dgm:pt modelId="{8E2FF19F-96A8-4BF2-B52D-13CC52A33A9C}">
      <dgm:prSet custT="1"/>
      <dgm:spPr/>
      <dgm:t>
        <a:bodyPr/>
        <a:lstStyle/>
        <a:p>
          <a:r>
            <a:rPr lang="pl-PL" sz="1400" b="1" dirty="0"/>
            <a:t>Uszczelnienie lokalnego wycieku środków finansowych </a:t>
          </a:r>
          <a:endParaRPr lang="en-US" sz="1400" b="1" dirty="0"/>
        </a:p>
      </dgm:t>
    </dgm:pt>
    <dgm:pt modelId="{DED6D4EA-7CFD-4C4D-B379-BC388D3185B3}" type="parTrans" cxnId="{3F9E34B8-DC5F-4529-BAEE-10F359FF28A6}">
      <dgm:prSet/>
      <dgm:spPr/>
      <dgm:t>
        <a:bodyPr/>
        <a:lstStyle/>
        <a:p>
          <a:endParaRPr lang="en-US"/>
        </a:p>
      </dgm:t>
    </dgm:pt>
    <dgm:pt modelId="{CAFF8638-4C04-4D68-8226-D1E77DB1E77A}" type="sibTrans" cxnId="{3F9E34B8-DC5F-4529-BAEE-10F359FF28A6}">
      <dgm:prSet/>
      <dgm:spPr/>
      <dgm:t>
        <a:bodyPr/>
        <a:lstStyle/>
        <a:p>
          <a:endParaRPr lang="en-US"/>
        </a:p>
      </dgm:t>
    </dgm:pt>
    <dgm:pt modelId="{A9CD6B57-3A56-46A4-85DF-2FE1858BC5DA}">
      <dgm:prSet custT="1"/>
      <dgm:spPr/>
      <dgm:t>
        <a:bodyPr/>
        <a:lstStyle/>
        <a:p>
          <a:r>
            <a:rPr lang="pl-PL" sz="1400" b="1" dirty="0"/>
            <a:t>Wzrost liczy podmiotów działających pod jedną marką</a:t>
          </a:r>
          <a:endParaRPr lang="en-US" sz="1400" b="1" dirty="0"/>
        </a:p>
      </dgm:t>
    </dgm:pt>
    <dgm:pt modelId="{AAE26D51-EFAE-4350-9AE6-FB023B5DC02D}" type="parTrans" cxnId="{AE6A00A9-5EE8-4F1A-BC4C-1174B5EE0BD2}">
      <dgm:prSet/>
      <dgm:spPr/>
      <dgm:t>
        <a:bodyPr/>
        <a:lstStyle/>
        <a:p>
          <a:endParaRPr lang="en-US"/>
        </a:p>
      </dgm:t>
    </dgm:pt>
    <dgm:pt modelId="{62FC16C1-73EE-493F-B219-61CBEF7AF2E7}" type="sibTrans" cxnId="{AE6A00A9-5EE8-4F1A-BC4C-1174B5EE0BD2}">
      <dgm:prSet/>
      <dgm:spPr/>
      <dgm:t>
        <a:bodyPr/>
        <a:lstStyle/>
        <a:p>
          <a:endParaRPr lang="en-US"/>
        </a:p>
      </dgm:t>
    </dgm:pt>
    <dgm:pt modelId="{35925FC1-912C-48C8-9A32-B1F7BC8F572A}">
      <dgm:prSet custT="1"/>
      <dgm:spPr/>
      <dgm:t>
        <a:bodyPr/>
        <a:lstStyle/>
        <a:p>
          <a:r>
            <a:rPr lang="pl-PL" sz="1400" b="1" dirty="0"/>
            <a:t>Wzrost sprzedaży produktów lokalnych</a:t>
          </a:r>
          <a:endParaRPr lang="en-US" sz="1400" b="1" dirty="0"/>
        </a:p>
      </dgm:t>
    </dgm:pt>
    <dgm:pt modelId="{F5D33FB9-8F88-48C9-BD25-A06CBFD294AC}" type="parTrans" cxnId="{25BA97F4-1DEB-4483-BB83-200A03B398D7}">
      <dgm:prSet/>
      <dgm:spPr/>
      <dgm:t>
        <a:bodyPr/>
        <a:lstStyle/>
        <a:p>
          <a:endParaRPr lang="en-US"/>
        </a:p>
      </dgm:t>
    </dgm:pt>
    <dgm:pt modelId="{64F80D3D-DB96-47BE-AB5E-AC6EF81E8656}" type="sibTrans" cxnId="{25BA97F4-1DEB-4483-BB83-200A03B398D7}">
      <dgm:prSet/>
      <dgm:spPr/>
      <dgm:t>
        <a:bodyPr/>
        <a:lstStyle/>
        <a:p>
          <a:endParaRPr lang="en-US"/>
        </a:p>
      </dgm:t>
    </dgm:pt>
    <dgm:pt modelId="{797AEABD-8537-449C-9DFD-AF36FBCF19BA}">
      <dgm:prSet custT="1"/>
      <dgm:spPr/>
      <dgm:t>
        <a:bodyPr/>
        <a:lstStyle/>
        <a:p>
          <a:r>
            <a:rPr lang="pl-PL" sz="1400" b="1" dirty="0"/>
            <a:t>Wzrost cen za dobrą jakość produktów</a:t>
          </a:r>
          <a:endParaRPr lang="en-US" sz="1400" b="1" dirty="0"/>
        </a:p>
      </dgm:t>
    </dgm:pt>
    <dgm:pt modelId="{9C051592-3949-4B97-9AED-64C5C52C516A}" type="parTrans" cxnId="{03373A1A-467A-4EE0-B5BC-4067D72A5265}">
      <dgm:prSet/>
      <dgm:spPr/>
      <dgm:t>
        <a:bodyPr/>
        <a:lstStyle/>
        <a:p>
          <a:endParaRPr lang="en-US"/>
        </a:p>
      </dgm:t>
    </dgm:pt>
    <dgm:pt modelId="{4FBF4B51-B616-449B-8D4D-8435CE3984B4}" type="sibTrans" cxnId="{03373A1A-467A-4EE0-B5BC-4067D72A5265}">
      <dgm:prSet/>
      <dgm:spPr/>
      <dgm:t>
        <a:bodyPr/>
        <a:lstStyle/>
        <a:p>
          <a:endParaRPr lang="en-US"/>
        </a:p>
      </dgm:t>
    </dgm:pt>
    <dgm:pt modelId="{CEE2EBFB-7561-4F63-B842-46CC886A445A}" type="pres">
      <dgm:prSet presAssocID="{571499EB-137D-4BBD-8C2C-DE3CE484E1DA}" presName="diagram" presStyleCnt="0">
        <dgm:presLayoutVars>
          <dgm:dir/>
          <dgm:resizeHandles val="exact"/>
        </dgm:presLayoutVars>
      </dgm:prSet>
      <dgm:spPr/>
      <dgm:t>
        <a:bodyPr/>
        <a:lstStyle/>
        <a:p>
          <a:endParaRPr lang="pl-PL"/>
        </a:p>
      </dgm:t>
    </dgm:pt>
    <dgm:pt modelId="{C5DFB081-B0F7-44C6-A7A7-7B6610615900}" type="pres">
      <dgm:prSet presAssocID="{006CFAC4-FCB9-4FA4-A929-4E75E907467C}" presName="node" presStyleLbl="node1" presStyleIdx="0" presStyleCnt="15" custScaleX="112278" custScaleY="124622" custLinFactNeighborX="2109" custLinFactNeighborY="-1172">
        <dgm:presLayoutVars>
          <dgm:bulletEnabled val="1"/>
        </dgm:presLayoutVars>
      </dgm:prSet>
      <dgm:spPr/>
      <dgm:t>
        <a:bodyPr/>
        <a:lstStyle/>
        <a:p>
          <a:endParaRPr lang="pl-PL"/>
        </a:p>
      </dgm:t>
    </dgm:pt>
    <dgm:pt modelId="{09867BF1-D999-420D-A980-20573DFF9FB7}" type="pres">
      <dgm:prSet presAssocID="{BA8D02F0-64CF-4B03-A597-2BF9A37C6482}" presName="sibTrans" presStyleLbl="sibTrans2D1" presStyleIdx="0" presStyleCnt="14"/>
      <dgm:spPr/>
      <dgm:t>
        <a:bodyPr/>
        <a:lstStyle/>
        <a:p>
          <a:endParaRPr lang="pl-PL"/>
        </a:p>
      </dgm:t>
    </dgm:pt>
    <dgm:pt modelId="{8618DB2D-EC2D-4C83-BC06-022320F8F855}" type="pres">
      <dgm:prSet presAssocID="{BA8D02F0-64CF-4B03-A597-2BF9A37C6482}" presName="connectorText" presStyleLbl="sibTrans2D1" presStyleIdx="0" presStyleCnt="14"/>
      <dgm:spPr/>
      <dgm:t>
        <a:bodyPr/>
        <a:lstStyle/>
        <a:p>
          <a:endParaRPr lang="pl-PL"/>
        </a:p>
      </dgm:t>
    </dgm:pt>
    <dgm:pt modelId="{CA913B1B-7ECC-4F85-A074-D47EA14F106C}" type="pres">
      <dgm:prSet presAssocID="{BF86AB3C-33D9-4378-8971-D4A162ACBE6A}" presName="node" presStyleLbl="node1" presStyleIdx="1" presStyleCnt="15" custScaleX="119173" custScaleY="157467">
        <dgm:presLayoutVars>
          <dgm:bulletEnabled val="1"/>
        </dgm:presLayoutVars>
      </dgm:prSet>
      <dgm:spPr/>
      <dgm:t>
        <a:bodyPr/>
        <a:lstStyle/>
        <a:p>
          <a:endParaRPr lang="pl-PL"/>
        </a:p>
      </dgm:t>
    </dgm:pt>
    <dgm:pt modelId="{FCE91707-B929-4DCC-9F1B-ACE6E96D92FE}" type="pres">
      <dgm:prSet presAssocID="{8047F7BC-8D03-47D0-849E-11E30F4E9097}" presName="sibTrans" presStyleLbl="sibTrans2D1" presStyleIdx="1" presStyleCnt="14"/>
      <dgm:spPr/>
      <dgm:t>
        <a:bodyPr/>
        <a:lstStyle/>
        <a:p>
          <a:endParaRPr lang="pl-PL"/>
        </a:p>
      </dgm:t>
    </dgm:pt>
    <dgm:pt modelId="{B8490F0C-7E37-4B8F-926E-10D6EE5068BB}" type="pres">
      <dgm:prSet presAssocID="{8047F7BC-8D03-47D0-849E-11E30F4E9097}" presName="connectorText" presStyleLbl="sibTrans2D1" presStyleIdx="1" presStyleCnt="14"/>
      <dgm:spPr/>
      <dgm:t>
        <a:bodyPr/>
        <a:lstStyle/>
        <a:p>
          <a:endParaRPr lang="pl-PL"/>
        </a:p>
      </dgm:t>
    </dgm:pt>
    <dgm:pt modelId="{A5B3F2D1-9696-4C46-98B2-4E9CF82A7A99}" type="pres">
      <dgm:prSet presAssocID="{336F42FE-2AC5-4989-A196-5E72439E88AF}" presName="node" presStyleLbl="node1" presStyleIdx="2" presStyleCnt="15" custScaleX="119927" custScaleY="117051" custLinFactNeighborX="1632">
        <dgm:presLayoutVars>
          <dgm:bulletEnabled val="1"/>
        </dgm:presLayoutVars>
      </dgm:prSet>
      <dgm:spPr/>
      <dgm:t>
        <a:bodyPr/>
        <a:lstStyle/>
        <a:p>
          <a:endParaRPr lang="pl-PL"/>
        </a:p>
      </dgm:t>
    </dgm:pt>
    <dgm:pt modelId="{9D72604B-890C-4381-895D-F9AFC943F3E4}" type="pres">
      <dgm:prSet presAssocID="{A354E5C9-4D2E-4B0E-AE57-4E79BFE7E0C8}" presName="sibTrans" presStyleLbl="sibTrans2D1" presStyleIdx="2" presStyleCnt="14"/>
      <dgm:spPr/>
      <dgm:t>
        <a:bodyPr/>
        <a:lstStyle/>
        <a:p>
          <a:endParaRPr lang="pl-PL"/>
        </a:p>
      </dgm:t>
    </dgm:pt>
    <dgm:pt modelId="{3998D244-1C89-4034-9834-CD853201CA7D}" type="pres">
      <dgm:prSet presAssocID="{A354E5C9-4D2E-4B0E-AE57-4E79BFE7E0C8}" presName="connectorText" presStyleLbl="sibTrans2D1" presStyleIdx="2" presStyleCnt="14"/>
      <dgm:spPr/>
      <dgm:t>
        <a:bodyPr/>
        <a:lstStyle/>
        <a:p>
          <a:endParaRPr lang="pl-PL"/>
        </a:p>
      </dgm:t>
    </dgm:pt>
    <dgm:pt modelId="{40B76807-30BE-450A-A2F0-C0AE3ACB4E66}" type="pres">
      <dgm:prSet presAssocID="{AF9CF15B-9535-4A7D-84CF-9E93CAE7E0D7}" presName="node" presStyleLbl="node1" presStyleIdx="3" presStyleCnt="15" custScaleX="127273" custScaleY="164120">
        <dgm:presLayoutVars>
          <dgm:bulletEnabled val="1"/>
        </dgm:presLayoutVars>
      </dgm:prSet>
      <dgm:spPr/>
      <dgm:t>
        <a:bodyPr/>
        <a:lstStyle/>
        <a:p>
          <a:endParaRPr lang="pl-PL"/>
        </a:p>
      </dgm:t>
    </dgm:pt>
    <dgm:pt modelId="{4989C79E-DF70-4119-8D27-344E839CB57D}" type="pres">
      <dgm:prSet presAssocID="{6C67D650-0294-41C5-9DDF-3843D55AFE1B}" presName="sibTrans" presStyleLbl="sibTrans2D1" presStyleIdx="3" presStyleCnt="14"/>
      <dgm:spPr/>
      <dgm:t>
        <a:bodyPr/>
        <a:lstStyle/>
        <a:p>
          <a:endParaRPr lang="pl-PL"/>
        </a:p>
      </dgm:t>
    </dgm:pt>
    <dgm:pt modelId="{3BD63A59-288C-4802-ACCB-AEAA522D9F61}" type="pres">
      <dgm:prSet presAssocID="{6C67D650-0294-41C5-9DDF-3843D55AFE1B}" presName="connectorText" presStyleLbl="sibTrans2D1" presStyleIdx="3" presStyleCnt="14"/>
      <dgm:spPr/>
      <dgm:t>
        <a:bodyPr/>
        <a:lstStyle/>
        <a:p>
          <a:endParaRPr lang="pl-PL"/>
        </a:p>
      </dgm:t>
    </dgm:pt>
    <dgm:pt modelId="{A1E6DD93-E9FF-4CE1-9F48-678DE72549A1}" type="pres">
      <dgm:prSet presAssocID="{FD282163-0C93-49A8-8379-66D6F009B09B}" presName="node" presStyleLbl="node1" presStyleIdx="4" presStyleCnt="15" custScaleX="168655" custScaleY="166395" custLinFactNeighborX="-3049" custLinFactNeighborY="2541">
        <dgm:presLayoutVars>
          <dgm:bulletEnabled val="1"/>
        </dgm:presLayoutVars>
      </dgm:prSet>
      <dgm:spPr/>
      <dgm:t>
        <a:bodyPr/>
        <a:lstStyle/>
        <a:p>
          <a:endParaRPr lang="pl-PL"/>
        </a:p>
      </dgm:t>
    </dgm:pt>
    <dgm:pt modelId="{93856567-C7A1-4FFE-AEE5-AB31494C8BB1}" type="pres">
      <dgm:prSet presAssocID="{558F9C39-452B-41AC-AEC1-EC787959E292}" presName="sibTrans" presStyleLbl="sibTrans2D1" presStyleIdx="4" presStyleCnt="14"/>
      <dgm:spPr/>
      <dgm:t>
        <a:bodyPr/>
        <a:lstStyle/>
        <a:p>
          <a:endParaRPr lang="pl-PL"/>
        </a:p>
      </dgm:t>
    </dgm:pt>
    <dgm:pt modelId="{D84FFCD7-0361-4F28-B577-505B8298AB77}" type="pres">
      <dgm:prSet presAssocID="{558F9C39-452B-41AC-AEC1-EC787959E292}" presName="connectorText" presStyleLbl="sibTrans2D1" presStyleIdx="4" presStyleCnt="14"/>
      <dgm:spPr/>
      <dgm:t>
        <a:bodyPr/>
        <a:lstStyle/>
        <a:p>
          <a:endParaRPr lang="pl-PL"/>
        </a:p>
      </dgm:t>
    </dgm:pt>
    <dgm:pt modelId="{DBE8C523-BBE8-4808-ACA9-9F42F9572D98}" type="pres">
      <dgm:prSet presAssocID="{1B945E06-3944-4048-84CA-A2F46E9DDA8C}" presName="node" presStyleLbl="node1" presStyleIdx="5" presStyleCnt="15" custScaleX="151715" custScaleY="158976">
        <dgm:presLayoutVars>
          <dgm:bulletEnabled val="1"/>
        </dgm:presLayoutVars>
      </dgm:prSet>
      <dgm:spPr/>
      <dgm:t>
        <a:bodyPr/>
        <a:lstStyle/>
        <a:p>
          <a:endParaRPr lang="pl-PL"/>
        </a:p>
      </dgm:t>
    </dgm:pt>
    <dgm:pt modelId="{B4F0348B-4A1C-4DBF-B0DA-0452780598DF}" type="pres">
      <dgm:prSet presAssocID="{D32FBA58-04DF-448F-913F-6CD2B9238228}" presName="sibTrans" presStyleLbl="sibTrans2D1" presStyleIdx="5" presStyleCnt="14"/>
      <dgm:spPr/>
      <dgm:t>
        <a:bodyPr/>
        <a:lstStyle/>
        <a:p>
          <a:endParaRPr lang="pl-PL"/>
        </a:p>
      </dgm:t>
    </dgm:pt>
    <dgm:pt modelId="{7824BBC4-1BE7-4193-B1BE-FC7053971927}" type="pres">
      <dgm:prSet presAssocID="{D32FBA58-04DF-448F-913F-6CD2B9238228}" presName="connectorText" presStyleLbl="sibTrans2D1" presStyleIdx="5" presStyleCnt="14"/>
      <dgm:spPr/>
      <dgm:t>
        <a:bodyPr/>
        <a:lstStyle/>
        <a:p>
          <a:endParaRPr lang="pl-PL"/>
        </a:p>
      </dgm:t>
    </dgm:pt>
    <dgm:pt modelId="{A97A6B20-9F12-417C-A63D-9564A0279F96}" type="pres">
      <dgm:prSet presAssocID="{C81441D6-AEE2-41C8-B117-E2A9F95F027A}" presName="node" presStyleLbl="node1" presStyleIdx="6" presStyleCnt="15" custScaleX="150526" custScaleY="152291" custLinFactNeighborX="2504" custLinFactNeighborY="-1391">
        <dgm:presLayoutVars>
          <dgm:bulletEnabled val="1"/>
        </dgm:presLayoutVars>
      </dgm:prSet>
      <dgm:spPr/>
      <dgm:t>
        <a:bodyPr/>
        <a:lstStyle/>
        <a:p>
          <a:endParaRPr lang="pl-PL"/>
        </a:p>
      </dgm:t>
    </dgm:pt>
    <dgm:pt modelId="{DA35D9E4-F3A2-4356-928F-0D5E30BC9A9E}" type="pres">
      <dgm:prSet presAssocID="{F5E2C097-9581-4B35-BC01-85E3628F9B9F}" presName="sibTrans" presStyleLbl="sibTrans2D1" presStyleIdx="6" presStyleCnt="14"/>
      <dgm:spPr/>
      <dgm:t>
        <a:bodyPr/>
        <a:lstStyle/>
        <a:p>
          <a:endParaRPr lang="pl-PL"/>
        </a:p>
      </dgm:t>
    </dgm:pt>
    <dgm:pt modelId="{1F7A7756-E1AA-4709-A74B-C1043A8B3C4A}" type="pres">
      <dgm:prSet presAssocID="{F5E2C097-9581-4B35-BC01-85E3628F9B9F}" presName="connectorText" presStyleLbl="sibTrans2D1" presStyleIdx="6" presStyleCnt="14"/>
      <dgm:spPr/>
      <dgm:t>
        <a:bodyPr/>
        <a:lstStyle/>
        <a:p>
          <a:endParaRPr lang="pl-PL"/>
        </a:p>
      </dgm:t>
    </dgm:pt>
    <dgm:pt modelId="{79B4AFA8-D292-429A-92C1-BD93C7D9705F}" type="pres">
      <dgm:prSet presAssocID="{90ADF5EE-4275-4F0B-B1C7-16B34C3E4256}" presName="node" presStyleLbl="node1" presStyleIdx="7" presStyleCnt="15" custScaleX="143111" custScaleY="169561" custLinFactNeighborX="8218" custLinFactNeighborY="2739">
        <dgm:presLayoutVars>
          <dgm:bulletEnabled val="1"/>
        </dgm:presLayoutVars>
      </dgm:prSet>
      <dgm:spPr/>
      <dgm:t>
        <a:bodyPr/>
        <a:lstStyle/>
        <a:p>
          <a:endParaRPr lang="pl-PL"/>
        </a:p>
      </dgm:t>
    </dgm:pt>
    <dgm:pt modelId="{A065A8E8-3411-430C-9E6A-EC1EAD7F8FBF}" type="pres">
      <dgm:prSet presAssocID="{48D56DB1-DF9D-4798-92D1-4EED9222183C}" presName="sibTrans" presStyleLbl="sibTrans2D1" presStyleIdx="7" presStyleCnt="14"/>
      <dgm:spPr/>
      <dgm:t>
        <a:bodyPr/>
        <a:lstStyle/>
        <a:p>
          <a:endParaRPr lang="pl-PL"/>
        </a:p>
      </dgm:t>
    </dgm:pt>
    <dgm:pt modelId="{45E16476-E61B-4B66-B086-B511FE7D9312}" type="pres">
      <dgm:prSet presAssocID="{48D56DB1-DF9D-4798-92D1-4EED9222183C}" presName="connectorText" presStyleLbl="sibTrans2D1" presStyleIdx="7" presStyleCnt="14"/>
      <dgm:spPr/>
      <dgm:t>
        <a:bodyPr/>
        <a:lstStyle/>
        <a:p>
          <a:endParaRPr lang="pl-PL"/>
        </a:p>
      </dgm:t>
    </dgm:pt>
    <dgm:pt modelId="{0A6D8E86-6DE4-44C1-864E-ED44D6197BBB}" type="pres">
      <dgm:prSet presAssocID="{8689D30B-89FB-41E5-B055-92D3C21073D0}" presName="node" presStyleLbl="node1" presStyleIdx="8" presStyleCnt="15" custScaleX="125697" custScaleY="135465">
        <dgm:presLayoutVars>
          <dgm:bulletEnabled val="1"/>
        </dgm:presLayoutVars>
      </dgm:prSet>
      <dgm:spPr/>
      <dgm:t>
        <a:bodyPr/>
        <a:lstStyle/>
        <a:p>
          <a:endParaRPr lang="pl-PL"/>
        </a:p>
      </dgm:t>
    </dgm:pt>
    <dgm:pt modelId="{0FE63F99-AC2D-4319-B1FF-1875CD0371F2}" type="pres">
      <dgm:prSet presAssocID="{056C0747-AF29-4C3C-80B4-2EB04D0E0895}" presName="sibTrans" presStyleLbl="sibTrans2D1" presStyleIdx="8" presStyleCnt="14"/>
      <dgm:spPr/>
      <dgm:t>
        <a:bodyPr/>
        <a:lstStyle/>
        <a:p>
          <a:endParaRPr lang="pl-PL"/>
        </a:p>
      </dgm:t>
    </dgm:pt>
    <dgm:pt modelId="{A7E9E406-543F-4722-A15F-7692C1B6E544}" type="pres">
      <dgm:prSet presAssocID="{056C0747-AF29-4C3C-80B4-2EB04D0E0895}" presName="connectorText" presStyleLbl="sibTrans2D1" presStyleIdx="8" presStyleCnt="14"/>
      <dgm:spPr/>
      <dgm:t>
        <a:bodyPr/>
        <a:lstStyle/>
        <a:p>
          <a:endParaRPr lang="pl-PL"/>
        </a:p>
      </dgm:t>
    </dgm:pt>
    <dgm:pt modelId="{1D8C5D18-E3DA-49D1-B21C-287B4C14AC50}" type="pres">
      <dgm:prSet presAssocID="{8DC9456F-D29D-4515-9042-48FD67860967}" presName="node" presStyleLbl="node1" presStyleIdx="9" presStyleCnt="15" custScaleX="112022" custScaleY="132211">
        <dgm:presLayoutVars>
          <dgm:bulletEnabled val="1"/>
        </dgm:presLayoutVars>
      </dgm:prSet>
      <dgm:spPr/>
      <dgm:t>
        <a:bodyPr/>
        <a:lstStyle/>
        <a:p>
          <a:endParaRPr lang="pl-PL"/>
        </a:p>
      </dgm:t>
    </dgm:pt>
    <dgm:pt modelId="{B0E8C48B-A412-4B7D-84A9-73DD0FB503E2}" type="pres">
      <dgm:prSet presAssocID="{21B99C4E-E556-4A29-9712-27D33EED4A22}" presName="sibTrans" presStyleLbl="sibTrans2D1" presStyleIdx="9" presStyleCnt="14"/>
      <dgm:spPr/>
      <dgm:t>
        <a:bodyPr/>
        <a:lstStyle/>
        <a:p>
          <a:endParaRPr lang="pl-PL"/>
        </a:p>
      </dgm:t>
    </dgm:pt>
    <dgm:pt modelId="{2114BB81-74CC-467F-94BB-990E06911D7C}" type="pres">
      <dgm:prSet presAssocID="{21B99C4E-E556-4A29-9712-27D33EED4A22}" presName="connectorText" presStyleLbl="sibTrans2D1" presStyleIdx="9" presStyleCnt="14"/>
      <dgm:spPr/>
      <dgm:t>
        <a:bodyPr/>
        <a:lstStyle/>
        <a:p>
          <a:endParaRPr lang="pl-PL"/>
        </a:p>
      </dgm:t>
    </dgm:pt>
    <dgm:pt modelId="{67FCE315-C0AD-4F7C-8D54-1ABD0720A4B1}" type="pres">
      <dgm:prSet presAssocID="{11B49D3A-4242-4D91-A52F-19CB60EAA021}" presName="node" presStyleLbl="node1" presStyleIdx="10" presStyleCnt="15" custScaleX="117914" custScaleY="131206">
        <dgm:presLayoutVars>
          <dgm:bulletEnabled val="1"/>
        </dgm:presLayoutVars>
      </dgm:prSet>
      <dgm:spPr/>
      <dgm:t>
        <a:bodyPr/>
        <a:lstStyle/>
        <a:p>
          <a:endParaRPr lang="pl-PL"/>
        </a:p>
      </dgm:t>
    </dgm:pt>
    <dgm:pt modelId="{FE4C09D1-8BA9-41C0-BF49-73E47A1C1034}" type="pres">
      <dgm:prSet presAssocID="{DE9DF4DA-5995-45CC-B645-7E9E54CA2E47}" presName="sibTrans" presStyleLbl="sibTrans2D1" presStyleIdx="10" presStyleCnt="14"/>
      <dgm:spPr/>
      <dgm:t>
        <a:bodyPr/>
        <a:lstStyle/>
        <a:p>
          <a:endParaRPr lang="pl-PL"/>
        </a:p>
      </dgm:t>
    </dgm:pt>
    <dgm:pt modelId="{841D1142-0813-4415-BED1-E4C5F93FD0FA}" type="pres">
      <dgm:prSet presAssocID="{DE9DF4DA-5995-45CC-B645-7E9E54CA2E47}" presName="connectorText" presStyleLbl="sibTrans2D1" presStyleIdx="10" presStyleCnt="14"/>
      <dgm:spPr/>
      <dgm:t>
        <a:bodyPr/>
        <a:lstStyle/>
        <a:p>
          <a:endParaRPr lang="pl-PL"/>
        </a:p>
      </dgm:t>
    </dgm:pt>
    <dgm:pt modelId="{D4FAFABA-5539-491B-A753-3FCF69B41AB3}" type="pres">
      <dgm:prSet presAssocID="{8E2FF19F-96A8-4BF2-B52D-13CC52A33A9C}" presName="node" presStyleLbl="node1" presStyleIdx="11" presStyleCnt="15" custScaleX="128142" custScaleY="159587">
        <dgm:presLayoutVars>
          <dgm:bulletEnabled val="1"/>
        </dgm:presLayoutVars>
      </dgm:prSet>
      <dgm:spPr/>
      <dgm:t>
        <a:bodyPr/>
        <a:lstStyle/>
        <a:p>
          <a:endParaRPr lang="pl-PL"/>
        </a:p>
      </dgm:t>
    </dgm:pt>
    <dgm:pt modelId="{15CB3BA0-1F7F-4BA2-9288-E8CE45D75083}" type="pres">
      <dgm:prSet presAssocID="{CAFF8638-4C04-4D68-8226-D1E77DB1E77A}" presName="sibTrans" presStyleLbl="sibTrans2D1" presStyleIdx="11" presStyleCnt="14"/>
      <dgm:spPr/>
      <dgm:t>
        <a:bodyPr/>
        <a:lstStyle/>
        <a:p>
          <a:endParaRPr lang="pl-PL"/>
        </a:p>
      </dgm:t>
    </dgm:pt>
    <dgm:pt modelId="{C3A4A3B4-2F41-4533-81FD-782DAFD98515}" type="pres">
      <dgm:prSet presAssocID="{CAFF8638-4C04-4D68-8226-D1E77DB1E77A}" presName="connectorText" presStyleLbl="sibTrans2D1" presStyleIdx="11" presStyleCnt="14"/>
      <dgm:spPr/>
      <dgm:t>
        <a:bodyPr/>
        <a:lstStyle/>
        <a:p>
          <a:endParaRPr lang="pl-PL"/>
        </a:p>
      </dgm:t>
    </dgm:pt>
    <dgm:pt modelId="{9018A89C-9FB0-4BC8-99EC-51980664E43E}" type="pres">
      <dgm:prSet presAssocID="{A9CD6B57-3A56-46A4-85DF-2FE1858BC5DA}" presName="node" presStyleLbl="node1" presStyleIdx="12" presStyleCnt="15" custScaleX="124956" custScaleY="146957">
        <dgm:presLayoutVars>
          <dgm:bulletEnabled val="1"/>
        </dgm:presLayoutVars>
      </dgm:prSet>
      <dgm:spPr/>
      <dgm:t>
        <a:bodyPr/>
        <a:lstStyle/>
        <a:p>
          <a:endParaRPr lang="pl-PL"/>
        </a:p>
      </dgm:t>
    </dgm:pt>
    <dgm:pt modelId="{97582636-1ACB-462F-870B-DA411CAB1981}" type="pres">
      <dgm:prSet presAssocID="{62FC16C1-73EE-493F-B219-61CBEF7AF2E7}" presName="sibTrans" presStyleLbl="sibTrans2D1" presStyleIdx="12" presStyleCnt="14"/>
      <dgm:spPr/>
      <dgm:t>
        <a:bodyPr/>
        <a:lstStyle/>
        <a:p>
          <a:endParaRPr lang="pl-PL"/>
        </a:p>
      </dgm:t>
    </dgm:pt>
    <dgm:pt modelId="{D131F7D6-6BB3-4CA9-ABC8-DD3668A2BA71}" type="pres">
      <dgm:prSet presAssocID="{62FC16C1-73EE-493F-B219-61CBEF7AF2E7}" presName="connectorText" presStyleLbl="sibTrans2D1" presStyleIdx="12" presStyleCnt="14"/>
      <dgm:spPr/>
      <dgm:t>
        <a:bodyPr/>
        <a:lstStyle/>
        <a:p>
          <a:endParaRPr lang="pl-PL"/>
        </a:p>
      </dgm:t>
    </dgm:pt>
    <dgm:pt modelId="{7718A0F9-604A-46A3-A00F-E4E938BA2FD0}" type="pres">
      <dgm:prSet presAssocID="{35925FC1-912C-48C8-9A32-B1F7BC8F572A}" presName="node" presStyleLbl="node1" presStyleIdx="13" presStyleCnt="15" custScaleX="134264" custScaleY="148517">
        <dgm:presLayoutVars>
          <dgm:bulletEnabled val="1"/>
        </dgm:presLayoutVars>
      </dgm:prSet>
      <dgm:spPr/>
      <dgm:t>
        <a:bodyPr/>
        <a:lstStyle/>
        <a:p>
          <a:endParaRPr lang="pl-PL"/>
        </a:p>
      </dgm:t>
    </dgm:pt>
    <dgm:pt modelId="{71118756-1955-45AB-B566-928DEAC764F8}" type="pres">
      <dgm:prSet presAssocID="{64F80D3D-DB96-47BE-AB5E-AC6EF81E8656}" presName="sibTrans" presStyleLbl="sibTrans2D1" presStyleIdx="13" presStyleCnt="14"/>
      <dgm:spPr/>
      <dgm:t>
        <a:bodyPr/>
        <a:lstStyle/>
        <a:p>
          <a:endParaRPr lang="pl-PL"/>
        </a:p>
      </dgm:t>
    </dgm:pt>
    <dgm:pt modelId="{C081DA8E-7DE4-4E22-A898-39FA0C1026EE}" type="pres">
      <dgm:prSet presAssocID="{64F80D3D-DB96-47BE-AB5E-AC6EF81E8656}" presName="connectorText" presStyleLbl="sibTrans2D1" presStyleIdx="13" presStyleCnt="14"/>
      <dgm:spPr/>
      <dgm:t>
        <a:bodyPr/>
        <a:lstStyle/>
        <a:p>
          <a:endParaRPr lang="pl-PL"/>
        </a:p>
      </dgm:t>
    </dgm:pt>
    <dgm:pt modelId="{B50DD5FC-1BD1-4644-8A2E-0D7D75BFBA53}" type="pres">
      <dgm:prSet presAssocID="{797AEABD-8537-449C-9DFD-AF36FBCF19BA}" presName="node" presStyleLbl="node1" presStyleIdx="14" presStyleCnt="15" custScaleX="126455" custScaleY="140499">
        <dgm:presLayoutVars>
          <dgm:bulletEnabled val="1"/>
        </dgm:presLayoutVars>
      </dgm:prSet>
      <dgm:spPr/>
      <dgm:t>
        <a:bodyPr/>
        <a:lstStyle/>
        <a:p>
          <a:endParaRPr lang="pl-PL"/>
        </a:p>
      </dgm:t>
    </dgm:pt>
  </dgm:ptLst>
  <dgm:cxnLst>
    <dgm:cxn modelId="{EE59A186-539D-46B9-8946-751629F1F88E}" type="presOf" srcId="{8E2FF19F-96A8-4BF2-B52D-13CC52A33A9C}" destId="{D4FAFABA-5539-491B-A753-3FCF69B41AB3}" srcOrd="0" destOrd="0" presId="urn:microsoft.com/office/officeart/2005/8/layout/process5"/>
    <dgm:cxn modelId="{D28FA5CA-D423-4474-8E43-57DC080CD643}" type="presOf" srcId="{BA8D02F0-64CF-4B03-A597-2BF9A37C6482}" destId="{09867BF1-D999-420D-A980-20573DFF9FB7}" srcOrd="0" destOrd="0" presId="urn:microsoft.com/office/officeart/2005/8/layout/process5"/>
    <dgm:cxn modelId="{93CE7D8E-803A-4815-93C0-0C66A1AD0940}" type="presOf" srcId="{A354E5C9-4D2E-4B0E-AE57-4E79BFE7E0C8}" destId="{9D72604B-890C-4381-895D-F9AFC943F3E4}" srcOrd="0" destOrd="0" presId="urn:microsoft.com/office/officeart/2005/8/layout/process5"/>
    <dgm:cxn modelId="{12E884AE-BEC2-4A3E-9220-DDBCA8CBF761}" type="presOf" srcId="{336F42FE-2AC5-4989-A196-5E72439E88AF}" destId="{A5B3F2D1-9696-4C46-98B2-4E9CF82A7A99}" srcOrd="0" destOrd="0" presId="urn:microsoft.com/office/officeart/2005/8/layout/process5"/>
    <dgm:cxn modelId="{2E9CD45B-9346-49EA-84F6-C7D6FA93D956}" srcId="{571499EB-137D-4BBD-8C2C-DE3CE484E1DA}" destId="{90ADF5EE-4275-4F0B-B1C7-16B34C3E4256}" srcOrd="7" destOrd="0" parTransId="{1A1876CF-8463-4575-938D-F20E6CD640C1}" sibTransId="{48D56DB1-DF9D-4798-92D1-4EED9222183C}"/>
    <dgm:cxn modelId="{4BC9CE82-1504-42ED-806F-85179EBC2566}" type="presOf" srcId="{35925FC1-912C-48C8-9A32-B1F7BC8F572A}" destId="{7718A0F9-604A-46A3-A00F-E4E938BA2FD0}" srcOrd="0" destOrd="0" presId="urn:microsoft.com/office/officeart/2005/8/layout/process5"/>
    <dgm:cxn modelId="{3F9E34B8-DC5F-4529-BAEE-10F359FF28A6}" srcId="{571499EB-137D-4BBD-8C2C-DE3CE484E1DA}" destId="{8E2FF19F-96A8-4BF2-B52D-13CC52A33A9C}" srcOrd="11" destOrd="0" parTransId="{DED6D4EA-7CFD-4C4D-B379-BC388D3185B3}" sibTransId="{CAFF8638-4C04-4D68-8226-D1E77DB1E77A}"/>
    <dgm:cxn modelId="{EA5757A4-580D-4588-BC5A-F1035DB66D61}" type="presOf" srcId="{8047F7BC-8D03-47D0-849E-11E30F4E9097}" destId="{B8490F0C-7E37-4B8F-926E-10D6EE5068BB}" srcOrd="1" destOrd="0" presId="urn:microsoft.com/office/officeart/2005/8/layout/process5"/>
    <dgm:cxn modelId="{7084315B-1AC0-4841-A789-0B13E45DCB7A}" type="presOf" srcId="{C81441D6-AEE2-41C8-B117-E2A9F95F027A}" destId="{A97A6B20-9F12-417C-A63D-9564A0279F96}" srcOrd="0" destOrd="0" presId="urn:microsoft.com/office/officeart/2005/8/layout/process5"/>
    <dgm:cxn modelId="{326A4C44-09C2-4BE0-9DA4-812CF715E131}" srcId="{571499EB-137D-4BBD-8C2C-DE3CE484E1DA}" destId="{8DC9456F-D29D-4515-9042-48FD67860967}" srcOrd="9" destOrd="0" parTransId="{8DA4ACBB-8482-4E1A-9A50-7C3D3443D51F}" sibTransId="{21B99C4E-E556-4A29-9712-27D33EED4A22}"/>
    <dgm:cxn modelId="{D9E1E781-4BA7-4279-B991-4C2954352760}" type="presOf" srcId="{62FC16C1-73EE-493F-B219-61CBEF7AF2E7}" destId="{D131F7D6-6BB3-4CA9-ABC8-DD3668A2BA71}" srcOrd="1" destOrd="0" presId="urn:microsoft.com/office/officeart/2005/8/layout/process5"/>
    <dgm:cxn modelId="{F31C1A85-B24B-4BB2-82CC-4211B33A4CEF}" type="presOf" srcId="{D32FBA58-04DF-448F-913F-6CD2B9238228}" destId="{7824BBC4-1BE7-4193-B1BE-FC7053971927}" srcOrd="1" destOrd="0" presId="urn:microsoft.com/office/officeart/2005/8/layout/process5"/>
    <dgm:cxn modelId="{941EFBE9-A14A-41FB-BDE0-5BAC82DDF1AC}" srcId="{571499EB-137D-4BBD-8C2C-DE3CE484E1DA}" destId="{FD282163-0C93-49A8-8379-66D6F009B09B}" srcOrd="4" destOrd="0" parTransId="{7601688F-B52D-41E1-A64B-1B16E8EF6C97}" sibTransId="{558F9C39-452B-41AC-AEC1-EC787959E292}"/>
    <dgm:cxn modelId="{3E4C6AD1-88AF-4DC8-B25D-448D127C0335}" type="presOf" srcId="{056C0747-AF29-4C3C-80B4-2EB04D0E0895}" destId="{0FE63F99-AC2D-4319-B1FF-1875CD0371F2}" srcOrd="0" destOrd="0" presId="urn:microsoft.com/office/officeart/2005/8/layout/process5"/>
    <dgm:cxn modelId="{CD02EAE1-3812-43ED-B1A4-B787C6572782}" type="presOf" srcId="{DE9DF4DA-5995-45CC-B645-7E9E54CA2E47}" destId="{841D1142-0813-4415-BED1-E4C5F93FD0FA}" srcOrd="1" destOrd="0" presId="urn:microsoft.com/office/officeart/2005/8/layout/process5"/>
    <dgm:cxn modelId="{FDEFAA11-8CAF-4855-8438-CDF555FFDD83}" type="presOf" srcId="{F5E2C097-9581-4B35-BC01-85E3628F9B9F}" destId="{DA35D9E4-F3A2-4356-928F-0D5E30BC9A9E}" srcOrd="0" destOrd="0" presId="urn:microsoft.com/office/officeart/2005/8/layout/process5"/>
    <dgm:cxn modelId="{D02F0465-AA14-4C65-A218-E14EE30ABBEC}" srcId="{571499EB-137D-4BBD-8C2C-DE3CE484E1DA}" destId="{C81441D6-AEE2-41C8-B117-E2A9F95F027A}" srcOrd="6" destOrd="0" parTransId="{82B6AE62-C936-4A99-96C6-B441C893CD46}" sibTransId="{F5E2C097-9581-4B35-BC01-85E3628F9B9F}"/>
    <dgm:cxn modelId="{A54AE309-0F53-4530-B4F9-8DB0BC7FD271}" type="presOf" srcId="{056C0747-AF29-4C3C-80B4-2EB04D0E0895}" destId="{A7E9E406-543F-4722-A15F-7692C1B6E544}" srcOrd="1" destOrd="0" presId="urn:microsoft.com/office/officeart/2005/8/layout/process5"/>
    <dgm:cxn modelId="{AD48EFF5-3C5E-452E-9A80-E2A80C63610F}" type="presOf" srcId="{558F9C39-452B-41AC-AEC1-EC787959E292}" destId="{93856567-C7A1-4FFE-AEE5-AB31494C8BB1}" srcOrd="0" destOrd="0" presId="urn:microsoft.com/office/officeart/2005/8/layout/process5"/>
    <dgm:cxn modelId="{66E61A3A-01B3-4BFA-B91D-793F3FB8F778}" srcId="{571499EB-137D-4BBD-8C2C-DE3CE484E1DA}" destId="{BF86AB3C-33D9-4378-8971-D4A162ACBE6A}" srcOrd="1" destOrd="0" parTransId="{BC519FC0-28CA-495B-9D9A-95A2392E46A1}" sibTransId="{8047F7BC-8D03-47D0-849E-11E30F4E9097}"/>
    <dgm:cxn modelId="{A5300B5C-389E-49FE-BF3E-73246DD64F40}" type="presOf" srcId="{D32FBA58-04DF-448F-913F-6CD2B9238228}" destId="{B4F0348B-4A1C-4DBF-B0DA-0452780598DF}" srcOrd="0" destOrd="0" presId="urn:microsoft.com/office/officeart/2005/8/layout/process5"/>
    <dgm:cxn modelId="{03373A1A-467A-4EE0-B5BC-4067D72A5265}" srcId="{571499EB-137D-4BBD-8C2C-DE3CE484E1DA}" destId="{797AEABD-8537-449C-9DFD-AF36FBCF19BA}" srcOrd="14" destOrd="0" parTransId="{9C051592-3949-4B97-9AED-64C5C52C516A}" sibTransId="{4FBF4B51-B616-449B-8D4D-8435CE3984B4}"/>
    <dgm:cxn modelId="{517D9715-9916-4873-B128-A3603DD045E8}" type="presOf" srcId="{21B99C4E-E556-4A29-9712-27D33EED4A22}" destId="{B0E8C48B-A412-4B7D-84A9-73DD0FB503E2}" srcOrd="0" destOrd="0" presId="urn:microsoft.com/office/officeart/2005/8/layout/process5"/>
    <dgm:cxn modelId="{DBAEC267-64B8-4752-8F4D-9DAB15DBD159}" srcId="{571499EB-137D-4BBD-8C2C-DE3CE484E1DA}" destId="{336F42FE-2AC5-4989-A196-5E72439E88AF}" srcOrd="2" destOrd="0" parTransId="{555C33F2-D1F2-4A68-8BF9-755C6187B3FF}" sibTransId="{A354E5C9-4D2E-4B0E-AE57-4E79BFE7E0C8}"/>
    <dgm:cxn modelId="{DFC402CB-8867-4818-AFDF-B040DC68C2E5}" type="presOf" srcId="{BA8D02F0-64CF-4B03-A597-2BF9A37C6482}" destId="{8618DB2D-EC2D-4C83-BC06-022320F8F855}" srcOrd="1" destOrd="0" presId="urn:microsoft.com/office/officeart/2005/8/layout/process5"/>
    <dgm:cxn modelId="{3829C0E9-5B61-4219-A858-F9D9AAC096F1}" type="presOf" srcId="{DE9DF4DA-5995-45CC-B645-7E9E54CA2E47}" destId="{FE4C09D1-8BA9-41C0-BF49-73E47A1C1034}" srcOrd="0" destOrd="0" presId="urn:microsoft.com/office/officeart/2005/8/layout/process5"/>
    <dgm:cxn modelId="{AE6A00A9-5EE8-4F1A-BC4C-1174B5EE0BD2}" srcId="{571499EB-137D-4BBD-8C2C-DE3CE484E1DA}" destId="{A9CD6B57-3A56-46A4-85DF-2FE1858BC5DA}" srcOrd="12" destOrd="0" parTransId="{AAE26D51-EFAE-4350-9AE6-FB023B5DC02D}" sibTransId="{62FC16C1-73EE-493F-B219-61CBEF7AF2E7}"/>
    <dgm:cxn modelId="{84729D27-929F-4C24-8231-C3D78E8C11DC}" srcId="{571499EB-137D-4BBD-8C2C-DE3CE484E1DA}" destId="{8689D30B-89FB-41E5-B055-92D3C21073D0}" srcOrd="8" destOrd="0" parTransId="{FEB5D47A-B423-479F-9A43-5FA675D26270}" sibTransId="{056C0747-AF29-4C3C-80B4-2EB04D0E0895}"/>
    <dgm:cxn modelId="{A1D77D81-B5C0-449A-96BA-06AD5EAB7E9E}" type="presOf" srcId="{11B49D3A-4242-4D91-A52F-19CB60EAA021}" destId="{67FCE315-C0AD-4F7C-8D54-1ABD0720A4B1}" srcOrd="0" destOrd="0" presId="urn:microsoft.com/office/officeart/2005/8/layout/process5"/>
    <dgm:cxn modelId="{25BA97F4-1DEB-4483-BB83-200A03B398D7}" srcId="{571499EB-137D-4BBD-8C2C-DE3CE484E1DA}" destId="{35925FC1-912C-48C8-9A32-B1F7BC8F572A}" srcOrd="13" destOrd="0" parTransId="{F5D33FB9-8F88-48C9-BD25-A06CBFD294AC}" sibTransId="{64F80D3D-DB96-47BE-AB5E-AC6EF81E8656}"/>
    <dgm:cxn modelId="{01F525B9-812A-45BB-958A-05BD6ECDD301}" type="presOf" srcId="{48D56DB1-DF9D-4798-92D1-4EED9222183C}" destId="{45E16476-E61B-4B66-B086-B511FE7D9312}" srcOrd="1" destOrd="0" presId="urn:microsoft.com/office/officeart/2005/8/layout/process5"/>
    <dgm:cxn modelId="{1DA8000A-F096-4C11-930B-22AB7C422191}" type="presOf" srcId="{CAFF8638-4C04-4D68-8226-D1E77DB1E77A}" destId="{C3A4A3B4-2F41-4533-81FD-782DAFD98515}" srcOrd="1" destOrd="0" presId="urn:microsoft.com/office/officeart/2005/8/layout/process5"/>
    <dgm:cxn modelId="{E40CD071-B76D-445D-A305-055B04625BE4}" srcId="{571499EB-137D-4BBD-8C2C-DE3CE484E1DA}" destId="{AF9CF15B-9535-4A7D-84CF-9E93CAE7E0D7}" srcOrd="3" destOrd="0" parTransId="{48473412-99B7-447C-A33E-A2AF93CD647A}" sibTransId="{6C67D650-0294-41C5-9DDF-3843D55AFE1B}"/>
    <dgm:cxn modelId="{57D3CBFE-4130-4C57-A0F3-62D5E2C552F2}" type="presOf" srcId="{8047F7BC-8D03-47D0-849E-11E30F4E9097}" destId="{FCE91707-B929-4DCC-9F1B-ACE6E96D92FE}" srcOrd="0" destOrd="0" presId="urn:microsoft.com/office/officeart/2005/8/layout/process5"/>
    <dgm:cxn modelId="{1F33F677-5278-4649-9057-A99342052345}" type="presOf" srcId="{797AEABD-8537-449C-9DFD-AF36FBCF19BA}" destId="{B50DD5FC-1BD1-4644-8A2E-0D7D75BFBA53}" srcOrd="0" destOrd="0" presId="urn:microsoft.com/office/officeart/2005/8/layout/process5"/>
    <dgm:cxn modelId="{3D37FAC4-ACD8-4027-A486-0BF751697D64}" type="presOf" srcId="{6C67D650-0294-41C5-9DDF-3843D55AFE1B}" destId="{4989C79E-DF70-4119-8D27-344E839CB57D}" srcOrd="0" destOrd="0" presId="urn:microsoft.com/office/officeart/2005/8/layout/process5"/>
    <dgm:cxn modelId="{FEE8B425-510E-406B-90C0-CA49C8744596}" type="presOf" srcId="{006CFAC4-FCB9-4FA4-A929-4E75E907467C}" destId="{C5DFB081-B0F7-44C6-A7A7-7B6610615900}" srcOrd="0" destOrd="0" presId="urn:microsoft.com/office/officeart/2005/8/layout/process5"/>
    <dgm:cxn modelId="{E4E72D2C-F6EA-4587-A42B-DA4E23DC1C8C}" type="presOf" srcId="{8689D30B-89FB-41E5-B055-92D3C21073D0}" destId="{0A6D8E86-6DE4-44C1-864E-ED44D6197BBB}" srcOrd="0" destOrd="0" presId="urn:microsoft.com/office/officeart/2005/8/layout/process5"/>
    <dgm:cxn modelId="{9FC1E907-85E9-4606-BE7B-3A4C37648F39}" type="presOf" srcId="{62FC16C1-73EE-493F-B219-61CBEF7AF2E7}" destId="{97582636-1ACB-462F-870B-DA411CAB1981}" srcOrd="0" destOrd="0" presId="urn:microsoft.com/office/officeart/2005/8/layout/process5"/>
    <dgm:cxn modelId="{D1C27482-624A-498E-9124-B7741A2B4B85}" type="presOf" srcId="{BF86AB3C-33D9-4378-8971-D4A162ACBE6A}" destId="{CA913B1B-7ECC-4F85-A074-D47EA14F106C}" srcOrd="0" destOrd="0" presId="urn:microsoft.com/office/officeart/2005/8/layout/process5"/>
    <dgm:cxn modelId="{7F33EE92-B8EA-461C-856E-1F2582A93AE4}" type="presOf" srcId="{CAFF8638-4C04-4D68-8226-D1E77DB1E77A}" destId="{15CB3BA0-1F7F-4BA2-9288-E8CE45D75083}" srcOrd="0" destOrd="0" presId="urn:microsoft.com/office/officeart/2005/8/layout/process5"/>
    <dgm:cxn modelId="{9E3BD771-69DA-4F27-801A-1F456ECF50A5}" type="presOf" srcId="{A354E5C9-4D2E-4B0E-AE57-4E79BFE7E0C8}" destId="{3998D244-1C89-4034-9834-CD853201CA7D}" srcOrd="1" destOrd="0" presId="urn:microsoft.com/office/officeart/2005/8/layout/process5"/>
    <dgm:cxn modelId="{23FB1C2D-C0B0-4E5B-B775-9CA75772D790}" srcId="{571499EB-137D-4BBD-8C2C-DE3CE484E1DA}" destId="{11B49D3A-4242-4D91-A52F-19CB60EAA021}" srcOrd="10" destOrd="0" parTransId="{B6D82594-64D2-49DE-B9FF-3566ECC0DB63}" sibTransId="{DE9DF4DA-5995-45CC-B645-7E9E54CA2E47}"/>
    <dgm:cxn modelId="{4A8117B0-D455-45EA-AD45-6CB8368CA866}" type="presOf" srcId="{F5E2C097-9581-4B35-BC01-85E3628F9B9F}" destId="{1F7A7756-E1AA-4709-A74B-C1043A8B3C4A}" srcOrd="1" destOrd="0" presId="urn:microsoft.com/office/officeart/2005/8/layout/process5"/>
    <dgm:cxn modelId="{DE79AE44-3C9F-4872-9591-49EEC79A779C}" type="presOf" srcId="{8DC9456F-D29D-4515-9042-48FD67860967}" destId="{1D8C5D18-E3DA-49D1-B21C-287B4C14AC50}" srcOrd="0" destOrd="0" presId="urn:microsoft.com/office/officeart/2005/8/layout/process5"/>
    <dgm:cxn modelId="{08635BA2-BCCC-4CF3-BEE9-F8E07CC07449}" type="presOf" srcId="{21B99C4E-E556-4A29-9712-27D33EED4A22}" destId="{2114BB81-74CC-467F-94BB-990E06911D7C}" srcOrd="1" destOrd="0" presId="urn:microsoft.com/office/officeart/2005/8/layout/process5"/>
    <dgm:cxn modelId="{02BA3311-BFB8-4A3B-ADDA-1C659C376B19}" type="presOf" srcId="{FD282163-0C93-49A8-8379-66D6F009B09B}" destId="{A1E6DD93-E9FF-4CE1-9F48-678DE72549A1}" srcOrd="0" destOrd="0" presId="urn:microsoft.com/office/officeart/2005/8/layout/process5"/>
    <dgm:cxn modelId="{2208D115-5778-4D71-9157-0CC31653E50C}" type="presOf" srcId="{1B945E06-3944-4048-84CA-A2F46E9DDA8C}" destId="{DBE8C523-BBE8-4808-ACA9-9F42F9572D98}" srcOrd="0" destOrd="0" presId="urn:microsoft.com/office/officeart/2005/8/layout/process5"/>
    <dgm:cxn modelId="{B56FA6BD-E97A-4724-A05F-9C960F14CAB9}" srcId="{571499EB-137D-4BBD-8C2C-DE3CE484E1DA}" destId="{1B945E06-3944-4048-84CA-A2F46E9DDA8C}" srcOrd="5" destOrd="0" parTransId="{94B1600A-4B06-4B8D-8E56-4654F87C5042}" sibTransId="{D32FBA58-04DF-448F-913F-6CD2B9238228}"/>
    <dgm:cxn modelId="{2494B176-B861-4B6A-A1F5-5AED1BAA25D9}" type="presOf" srcId="{64F80D3D-DB96-47BE-AB5E-AC6EF81E8656}" destId="{C081DA8E-7DE4-4E22-A898-39FA0C1026EE}" srcOrd="1" destOrd="0" presId="urn:microsoft.com/office/officeart/2005/8/layout/process5"/>
    <dgm:cxn modelId="{01265D31-BEE2-4DD3-A2DF-5DF7D2525B06}" type="presOf" srcId="{90ADF5EE-4275-4F0B-B1C7-16B34C3E4256}" destId="{79B4AFA8-D292-429A-92C1-BD93C7D9705F}" srcOrd="0" destOrd="0" presId="urn:microsoft.com/office/officeart/2005/8/layout/process5"/>
    <dgm:cxn modelId="{BA953E17-DF95-4657-B03E-2E030A761E1A}" srcId="{571499EB-137D-4BBD-8C2C-DE3CE484E1DA}" destId="{006CFAC4-FCB9-4FA4-A929-4E75E907467C}" srcOrd="0" destOrd="0" parTransId="{88925599-69F8-4026-BFA4-BBC97FA1941C}" sibTransId="{BA8D02F0-64CF-4B03-A597-2BF9A37C6482}"/>
    <dgm:cxn modelId="{D09FAA35-F815-4599-998B-F3F4A5F1EA7E}" type="presOf" srcId="{64F80D3D-DB96-47BE-AB5E-AC6EF81E8656}" destId="{71118756-1955-45AB-B566-928DEAC764F8}" srcOrd="0" destOrd="0" presId="urn:microsoft.com/office/officeart/2005/8/layout/process5"/>
    <dgm:cxn modelId="{80F00E99-596A-4F9E-B585-7D6E0BADED22}" type="presOf" srcId="{AF9CF15B-9535-4A7D-84CF-9E93CAE7E0D7}" destId="{40B76807-30BE-450A-A2F0-C0AE3ACB4E66}" srcOrd="0" destOrd="0" presId="urn:microsoft.com/office/officeart/2005/8/layout/process5"/>
    <dgm:cxn modelId="{CF12CDC2-2F47-42DF-A926-EF7AB26905F8}" type="presOf" srcId="{6C67D650-0294-41C5-9DDF-3843D55AFE1B}" destId="{3BD63A59-288C-4802-ACCB-AEAA522D9F61}" srcOrd="1" destOrd="0" presId="urn:microsoft.com/office/officeart/2005/8/layout/process5"/>
    <dgm:cxn modelId="{6E1D3863-A233-4559-9212-128614F7C304}" type="presOf" srcId="{558F9C39-452B-41AC-AEC1-EC787959E292}" destId="{D84FFCD7-0361-4F28-B577-505B8298AB77}" srcOrd="1" destOrd="0" presId="urn:microsoft.com/office/officeart/2005/8/layout/process5"/>
    <dgm:cxn modelId="{9537F436-18BE-45DC-B712-04CB361BC289}" type="presOf" srcId="{571499EB-137D-4BBD-8C2C-DE3CE484E1DA}" destId="{CEE2EBFB-7561-4F63-B842-46CC886A445A}" srcOrd="0" destOrd="0" presId="urn:microsoft.com/office/officeart/2005/8/layout/process5"/>
    <dgm:cxn modelId="{7E5E3691-A831-4D9A-B94B-3C66685D5CAF}" type="presOf" srcId="{48D56DB1-DF9D-4798-92D1-4EED9222183C}" destId="{A065A8E8-3411-430C-9E6A-EC1EAD7F8FBF}" srcOrd="0" destOrd="0" presId="urn:microsoft.com/office/officeart/2005/8/layout/process5"/>
    <dgm:cxn modelId="{9779C4A6-2ED9-4EEF-B2B3-ECE7889E3675}" type="presOf" srcId="{A9CD6B57-3A56-46A4-85DF-2FE1858BC5DA}" destId="{9018A89C-9FB0-4BC8-99EC-51980664E43E}" srcOrd="0" destOrd="0" presId="urn:microsoft.com/office/officeart/2005/8/layout/process5"/>
    <dgm:cxn modelId="{F35A4A47-D7E3-428B-8F46-C4D563862C35}" type="presParOf" srcId="{CEE2EBFB-7561-4F63-B842-46CC886A445A}" destId="{C5DFB081-B0F7-44C6-A7A7-7B6610615900}" srcOrd="0" destOrd="0" presId="urn:microsoft.com/office/officeart/2005/8/layout/process5"/>
    <dgm:cxn modelId="{81F1DEAA-3D54-445D-A5C3-F7837DCF2940}" type="presParOf" srcId="{CEE2EBFB-7561-4F63-B842-46CC886A445A}" destId="{09867BF1-D999-420D-A980-20573DFF9FB7}" srcOrd="1" destOrd="0" presId="urn:microsoft.com/office/officeart/2005/8/layout/process5"/>
    <dgm:cxn modelId="{16053E84-A30C-43C7-8610-CD531C6D9DA9}" type="presParOf" srcId="{09867BF1-D999-420D-A980-20573DFF9FB7}" destId="{8618DB2D-EC2D-4C83-BC06-022320F8F855}" srcOrd="0" destOrd="0" presId="urn:microsoft.com/office/officeart/2005/8/layout/process5"/>
    <dgm:cxn modelId="{013FA3B5-922D-4B82-9AA6-4D12FB358D6D}" type="presParOf" srcId="{CEE2EBFB-7561-4F63-B842-46CC886A445A}" destId="{CA913B1B-7ECC-4F85-A074-D47EA14F106C}" srcOrd="2" destOrd="0" presId="urn:microsoft.com/office/officeart/2005/8/layout/process5"/>
    <dgm:cxn modelId="{2B4FCBF0-23EC-40F8-9E87-7EAF2810CA4F}" type="presParOf" srcId="{CEE2EBFB-7561-4F63-B842-46CC886A445A}" destId="{FCE91707-B929-4DCC-9F1B-ACE6E96D92FE}" srcOrd="3" destOrd="0" presId="urn:microsoft.com/office/officeart/2005/8/layout/process5"/>
    <dgm:cxn modelId="{EB08C7CE-19E4-4142-8B0E-55E30011F0FF}" type="presParOf" srcId="{FCE91707-B929-4DCC-9F1B-ACE6E96D92FE}" destId="{B8490F0C-7E37-4B8F-926E-10D6EE5068BB}" srcOrd="0" destOrd="0" presId="urn:microsoft.com/office/officeart/2005/8/layout/process5"/>
    <dgm:cxn modelId="{C7847DDA-82E7-4112-8F26-52917C483988}" type="presParOf" srcId="{CEE2EBFB-7561-4F63-B842-46CC886A445A}" destId="{A5B3F2D1-9696-4C46-98B2-4E9CF82A7A99}" srcOrd="4" destOrd="0" presId="urn:microsoft.com/office/officeart/2005/8/layout/process5"/>
    <dgm:cxn modelId="{67C206DF-803F-457B-84E9-6176FE1E7C3F}" type="presParOf" srcId="{CEE2EBFB-7561-4F63-B842-46CC886A445A}" destId="{9D72604B-890C-4381-895D-F9AFC943F3E4}" srcOrd="5" destOrd="0" presId="urn:microsoft.com/office/officeart/2005/8/layout/process5"/>
    <dgm:cxn modelId="{D15B32F8-9B66-45CB-8E79-14CC03F435F4}" type="presParOf" srcId="{9D72604B-890C-4381-895D-F9AFC943F3E4}" destId="{3998D244-1C89-4034-9834-CD853201CA7D}" srcOrd="0" destOrd="0" presId="urn:microsoft.com/office/officeart/2005/8/layout/process5"/>
    <dgm:cxn modelId="{A8006596-9263-4193-8A17-A4A1DD71972F}" type="presParOf" srcId="{CEE2EBFB-7561-4F63-B842-46CC886A445A}" destId="{40B76807-30BE-450A-A2F0-C0AE3ACB4E66}" srcOrd="6" destOrd="0" presId="urn:microsoft.com/office/officeart/2005/8/layout/process5"/>
    <dgm:cxn modelId="{E397711A-77EB-4C92-B353-346F4AA76E89}" type="presParOf" srcId="{CEE2EBFB-7561-4F63-B842-46CC886A445A}" destId="{4989C79E-DF70-4119-8D27-344E839CB57D}" srcOrd="7" destOrd="0" presId="urn:microsoft.com/office/officeart/2005/8/layout/process5"/>
    <dgm:cxn modelId="{DA9DA95C-85E4-4532-91DB-4227D0451E94}" type="presParOf" srcId="{4989C79E-DF70-4119-8D27-344E839CB57D}" destId="{3BD63A59-288C-4802-ACCB-AEAA522D9F61}" srcOrd="0" destOrd="0" presId="urn:microsoft.com/office/officeart/2005/8/layout/process5"/>
    <dgm:cxn modelId="{66B8A557-DF68-4911-A111-97A8D7C2159E}" type="presParOf" srcId="{CEE2EBFB-7561-4F63-B842-46CC886A445A}" destId="{A1E6DD93-E9FF-4CE1-9F48-678DE72549A1}" srcOrd="8" destOrd="0" presId="urn:microsoft.com/office/officeart/2005/8/layout/process5"/>
    <dgm:cxn modelId="{43AC6761-C702-4960-99CD-1984BFB6C248}" type="presParOf" srcId="{CEE2EBFB-7561-4F63-B842-46CC886A445A}" destId="{93856567-C7A1-4FFE-AEE5-AB31494C8BB1}" srcOrd="9" destOrd="0" presId="urn:microsoft.com/office/officeart/2005/8/layout/process5"/>
    <dgm:cxn modelId="{AFD28AD2-D07C-4EEA-AFAF-8AC1001EBADB}" type="presParOf" srcId="{93856567-C7A1-4FFE-AEE5-AB31494C8BB1}" destId="{D84FFCD7-0361-4F28-B577-505B8298AB77}" srcOrd="0" destOrd="0" presId="urn:microsoft.com/office/officeart/2005/8/layout/process5"/>
    <dgm:cxn modelId="{89F2CD48-A51C-432B-919F-D7DDD2C86DDA}" type="presParOf" srcId="{CEE2EBFB-7561-4F63-B842-46CC886A445A}" destId="{DBE8C523-BBE8-4808-ACA9-9F42F9572D98}" srcOrd="10" destOrd="0" presId="urn:microsoft.com/office/officeart/2005/8/layout/process5"/>
    <dgm:cxn modelId="{C32C02D0-61C1-44E8-8B30-B49D519E1CA8}" type="presParOf" srcId="{CEE2EBFB-7561-4F63-B842-46CC886A445A}" destId="{B4F0348B-4A1C-4DBF-B0DA-0452780598DF}" srcOrd="11" destOrd="0" presId="urn:microsoft.com/office/officeart/2005/8/layout/process5"/>
    <dgm:cxn modelId="{C1F454E2-D4E5-477A-A75D-4B596B046757}" type="presParOf" srcId="{B4F0348B-4A1C-4DBF-B0DA-0452780598DF}" destId="{7824BBC4-1BE7-4193-B1BE-FC7053971927}" srcOrd="0" destOrd="0" presId="urn:microsoft.com/office/officeart/2005/8/layout/process5"/>
    <dgm:cxn modelId="{66F3E921-CDA5-46C5-8659-54026972A3AA}" type="presParOf" srcId="{CEE2EBFB-7561-4F63-B842-46CC886A445A}" destId="{A97A6B20-9F12-417C-A63D-9564A0279F96}" srcOrd="12" destOrd="0" presId="urn:microsoft.com/office/officeart/2005/8/layout/process5"/>
    <dgm:cxn modelId="{05FF57FB-83F0-4619-B923-C04B53796F45}" type="presParOf" srcId="{CEE2EBFB-7561-4F63-B842-46CC886A445A}" destId="{DA35D9E4-F3A2-4356-928F-0D5E30BC9A9E}" srcOrd="13" destOrd="0" presId="urn:microsoft.com/office/officeart/2005/8/layout/process5"/>
    <dgm:cxn modelId="{CD07072B-03FC-4E22-8D7D-66DD5C9D0E0D}" type="presParOf" srcId="{DA35D9E4-F3A2-4356-928F-0D5E30BC9A9E}" destId="{1F7A7756-E1AA-4709-A74B-C1043A8B3C4A}" srcOrd="0" destOrd="0" presId="urn:microsoft.com/office/officeart/2005/8/layout/process5"/>
    <dgm:cxn modelId="{306A01B8-F4B1-48E1-8146-A01172D31B28}" type="presParOf" srcId="{CEE2EBFB-7561-4F63-B842-46CC886A445A}" destId="{79B4AFA8-D292-429A-92C1-BD93C7D9705F}" srcOrd="14" destOrd="0" presId="urn:microsoft.com/office/officeart/2005/8/layout/process5"/>
    <dgm:cxn modelId="{F10EF907-D584-426C-B06D-07295BF3B7A7}" type="presParOf" srcId="{CEE2EBFB-7561-4F63-B842-46CC886A445A}" destId="{A065A8E8-3411-430C-9E6A-EC1EAD7F8FBF}" srcOrd="15" destOrd="0" presId="urn:microsoft.com/office/officeart/2005/8/layout/process5"/>
    <dgm:cxn modelId="{89A3C7FB-F1CE-4D9A-AFEA-323C5B3C04B0}" type="presParOf" srcId="{A065A8E8-3411-430C-9E6A-EC1EAD7F8FBF}" destId="{45E16476-E61B-4B66-B086-B511FE7D9312}" srcOrd="0" destOrd="0" presId="urn:microsoft.com/office/officeart/2005/8/layout/process5"/>
    <dgm:cxn modelId="{53AE6F5A-5845-4DEB-AEDC-5ADE0890C6B1}" type="presParOf" srcId="{CEE2EBFB-7561-4F63-B842-46CC886A445A}" destId="{0A6D8E86-6DE4-44C1-864E-ED44D6197BBB}" srcOrd="16" destOrd="0" presId="urn:microsoft.com/office/officeart/2005/8/layout/process5"/>
    <dgm:cxn modelId="{3CD40827-AFDD-44E6-9002-2853A94FB7DC}" type="presParOf" srcId="{CEE2EBFB-7561-4F63-B842-46CC886A445A}" destId="{0FE63F99-AC2D-4319-B1FF-1875CD0371F2}" srcOrd="17" destOrd="0" presId="urn:microsoft.com/office/officeart/2005/8/layout/process5"/>
    <dgm:cxn modelId="{0EF643E8-27FB-4F24-9A4D-44DD8C796551}" type="presParOf" srcId="{0FE63F99-AC2D-4319-B1FF-1875CD0371F2}" destId="{A7E9E406-543F-4722-A15F-7692C1B6E544}" srcOrd="0" destOrd="0" presId="urn:microsoft.com/office/officeart/2005/8/layout/process5"/>
    <dgm:cxn modelId="{8C3C629C-E631-445C-B9C5-26BED38D0A83}" type="presParOf" srcId="{CEE2EBFB-7561-4F63-B842-46CC886A445A}" destId="{1D8C5D18-E3DA-49D1-B21C-287B4C14AC50}" srcOrd="18" destOrd="0" presId="urn:microsoft.com/office/officeart/2005/8/layout/process5"/>
    <dgm:cxn modelId="{DEB0816C-9E28-4EAF-9AA8-04CA3C256D80}" type="presParOf" srcId="{CEE2EBFB-7561-4F63-B842-46CC886A445A}" destId="{B0E8C48B-A412-4B7D-84A9-73DD0FB503E2}" srcOrd="19" destOrd="0" presId="urn:microsoft.com/office/officeart/2005/8/layout/process5"/>
    <dgm:cxn modelId="{8DFC6231-A052-48B4-98E7-29AA5ED37029}" type="presParOf" srcId="{B0E8C48B-A412-4B7D-84A9-73DD0FB503E2}" destId="{2114BB81-74CC-467F-94BB-990E06911D7C}" srcOrd="0" destOrd="0" presId="urn:microsoft.com/office/officeart/2005/8/layout/process5"/>
    <dgm:cxn modelId="{55AA488E-D856-4588-8451-27EA48B55CDB}" type="presParOf" srcId="{CEE2EBFB-7561-4F63-B842-46CC886A445A}" destId="{67FCE315-C0AD-4F7C-8D54-1ABD0720A4B1}" srcOrd="20" destOrd="0" presId="urn:microsoft.com/office/officeart/2005/8/layout/process5"/>
    <dgm:cxn modelId="{0A5C03D4-131F-4A76-A09D-D622E8629A63}" type="presParOf" srcId="{CEE2EBFB-7561-4F63-B842-46CC886A445A}" destId="{FE4C09D1-8BA9-41C0-BF49-73E47A1C1034}" srcOrd="21" destOrd="0" presId="urn:microsoft.com/office/officeart/2005/8/layout/process5"/>
    <dgm:cxn modelId="{A0B31207-4B9A-47F7-B961-52AF5646DE25}" type="presParOf" srcId="{FE4C09D1-8BA9-41C0-BF49-73E47A1C1034}" destId="{841D1142-0813-4415-BED1-E4C5F93FD0FA}" srcOrd="0" destOrd="0" presId="urn:microsoft.com/office/officeart/2005/8/layout/process5"/>
    <dgm:cxn modelId="{B1EDC44E-5A58-4306-AA28-DAB92CC8788E}" type="presParOf" srcId="{CEE2EBFB-7561-4F63-B842-46CC886A445A}" destId="{D4FAFABA-5539-491B-A753-3FCF69B41AB3}" srcOrd="22" destOrd="0" presId="urn:microsoft.com/office/officeart/2005/8/layout/process5"/>
    <dgm:cxn modelId="{2CAB52CE-F728-4FE9-B5A8-15AA69D2308F}" type="presParOf" srcId="{CEE2EBFB-7561-4F63-B842-46CC886A445A}" destId="{15CB3BA0-1F7F-4BA2-9288-E8CE45D75083}" srcOrd="23" destOrd="0" presId="urn:microsoft.com/office/officeart/2005/8/layout/process5"/>
    <dgm:cxn modelId="{78FEA4C2-7C7C-4D19-B8E8-8F65D6352930}" type="presParOf" srcId="{15CB3BA0-1F7F-4BA2-9288-E8CE45D75083}" destId="{C3A4A3B4-2F41-4533-81FD-782DAFD98515}" srcOrd="0" destOrd="0" presId="urn:microsoft.com/office/officeart/2005/8/layout/process5"/>
    <dgm:cxn modelId="{B89EED93-84A4-4D66-87DF-A15578262BF3}" type="presParOf" srcId="{CEE2EBFB-7561-4F63-B842-46CC886A445A}" destId="{9018A89C-9FB0-4BC8-99EC-51980664E43E}" srcOrd="24" destOrd="0" presId="urn:microsoft.com/office/officeart/2005/8/layout/process5"/>
    <dgm:cxn modelId="{D339DB4C-5C5D-4B6E-AAD1-78E785791BF8}" type="presParOf" srcId="{CEE2EBFB-7561-4F63-B842-46CC886A445A}" destId="{97582636-1ACB-462F-870B-DA411CAB1981}" srcOrd="25" destOrd="0" presId="urn:microsoft.com/office/officeart/2005/8/layout/process5"/>
    <dgm:cxn modelId="{7F2BD738-AC6E-47A8-AA92-8C1CD752E014}" type="presParOf" srcId="{97582636-1ACB-462F-870B-DA411CAB1981}" destId="{D131F7D6-6BB3-4CA9-ABC8-DD3668A2BA71}" srcOrd="0" destOrd="0" presId="urn:microsoft.com/office/officeart/2005/8/layout/process5"/>
    <dgm:cxn modelId="{BB464BDB-154C-47B7-B66A-712E89413CC3}" type="presParOf" srcId="{CEE2EBFB-7561-4F63-B842-46CC886A445A}" destId="{7718A0F9-604A-46A3-A00F-E4E938BA2FD0}" srcOrd="26" destOrd="0" presId="urn:microsoft.com/office/officeart/2005/8/layout/process5"/>
    <dgm:cxn modelId="{C4F9D8AC-3EF3-440F-B14C-9CBB1A7E9B23}" type="presParOf" srcId="{CEE2EBFB-7561-4F63-B842-46CC886A445A}" destId="{71118756-1955-45AB-B566-928DEAC764F8}" srcOrd="27" destOrd="0" presId="urn:microsoft.com/office/officeart/2005/8/layout/process5"/>
    <dgm:cxn modelId="{9B4F5C9E-0D94-46B1-93CA-3D2E5601E66A}" type="presParOf" srcId="{71118756-1955-45AB-B566-928DEAC764F8}" destId="{C081DA8E-7DE4-4E22-A898-39FA0C1026EE}" srcOrd="0" destOrd="0" presId="urn:microsoft.com/office/officeart/2005/8/layout/process5"/>
    <dgm:cxn modelId="{9BB41E12-7C02-4B06-B8D2-D2596ED48B08}" type="presParOf" srcId="{CEE2EBFB-7561-4F63-B842-46CC886A445A}" destId="{B50DD5FC-1BD1-4644-8A2E-0D7D75BFBA53}" srcOrd="2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BBF084-8461-4700-8DB7-5EB17EECAF65}" type="doc">
      <dgm:prSet loTypeId="urn:microsoft.com/office/officeart/2005/8/layout/matrix3" loCatId="matrix" qsTypeId="urn:microsoft.com/office/officeart/2005/8/quickstyle/simple1" qsCatId="simple" csTypeId="urn:microsoft.com/office/officeart/2005/8/colors/colorful2" csCatId="colorful" phldr="1"/>
      <dgm:spPr/>
      <dgm:t>
        <a:bodyPr/>
        <a:lstStyle/>
        <a:p>
          <a:endParaRPr lang="en-US"/>
        </a:p>
      </dgm:t>
    </dgm:pt>
    <dgm:pt modelId="{DE3021BC-25FE-426C-9647-C57416562A56}">
      <dgm:prSet/>
      <dgm:spPr/>
      <dgm:t>
        <a:bodyPr/>
        <a:lstStyle/>
        <a:p>
          <a:r>
            <a:rPr lang="pl-PL" dirty="0">
              <a:solidFill>
                <a:schemeClr val="bg1"/>
              </a:solidFill>
            </a:rPr>
            <a:t>Integracja i aktywizacja mieszkańców powiatu kozienickiego</a:t>
          </a:r>
          <a:endParaRPr lang="en-US" dirty="0">
            <a:solidFill>
              <a:schemeClr val="bg1"/>
            </a:solidFill>
          </a:endParaRPr>
        </a:p>
      </dgm:t>
    </dgm:pt>
    <dgm:pt modelId="{4FEF0856-DAFF-4018-9933-387D87398A89}" type="parTrans" cxnId="{2769F1C3-B6EF-424C-B0CB-9B4CE6E08BDA}">
      <dgm:prSet/>
      <dgm:spPr/>
      <dgm:t>
        <a:bodyPr/>
        <a:lstStyle/>
        <a:p>
          <a:endParaRPr lang="en-US"/>
        </a:p>
      </dgm:t>
    </dgm:pt>
    <dgm:pt modelId="{DDE77D55-2A93-40BB-B84C-C6EA919E48AF}" type="sibTrans" cxnId="{2769F1C3-B6EF-424C-B0CB-9B4CE6E08BDA}">
      <dgm:prSet/>
      <dgm:spPr/>
      <dgm:t>
        <a:bodyPr/>
        <a:lstStyle/>
        <a:p>
          <a:endParaRPr lang="en-US"/>
        </a:p>
      </dgm:t>
    </dgm:pt>
    <dgm:pt modelId="{91EC9D1F-E023-4209-A5E0-A38DB7E41FE8}">
      <dgm:prSet/>
      <dgm:spPr/>
      <dgm:t>
        <a:bodyPr/>
        <a:lstStyle/>
        <a:p>
          <a:r>
            <a:rPr lang="pl-PL" dirty="0">
              <a:solidFill>
                <a:schemeClr val="bg1"/>
              </a:solidFill>
            </a:rPr>
            <a:t>Poprawa wizerunku obszaru Ziemi Kozienickiej</a:t>
          </a:r>
          <a:endParaRPr lang="en-US" dirty="0">
            <a:solidFill>
              <a:schemeClr val="bg1"/>
            </a:solidFill>
          </a:endParaRPr>
        </a:p>
      </dgm:t>
    </dgm:pt>
    <dgm:pt modelId="{190E4989-41A0-4DB3-B867-472AA77008F4}" type="parTrans" cxnId="{F7EE522E-4F8A-47CE-8F62-E2722ADFA972}">
      <dgm:prSet/>
      <dgm:spPr/>
      <dgm:t>
        <a:bodyPr/>
        <a:lstStyle/>
        <a:p>
          <a:endParaRPr lang="en-US"/>
        </a:p>
      </dgm:t>
    </dgm:pt>
    <dgm:pt modelId="{B61994A5-09C8-413A-8A9E-B3D141A3D898}" type="sibTrans" cxnId="{F7EE522E-4F8A-47CE-8F62-E2722ADFA972}">
      <dgm:prSet/>
      <dgm:spPr/>
      <dgm:t>
        <a:bodyPr/>
        <a:lstStyle/>
        <a:p>
          <a:endParaRPr lang="en-US"/>
        </a:p>
      </dgm:t>
    </dgm:pt>
    <dgm:pt modelId="{8FA0224B-9FEC-4000-8E62-31E03D544394}">
      <dgm:prSet/>
      <dgm:spPr/>
      <dgm:t>
        <a:bodyPr/>
        <a:lstStyle/>
        <a:p>
          <a:r>
            <a:rPr lang="pl-PL" dirty="0">
              <a:solidFill>
                <a:schemeClr val="bg1"/>
              </a:solidFill>
            </a:rPr>
            <a:t>Zmiana świadomości konsumentów będących mieszkańcami powiatu – lokalny patriotyzm</a:t>
          </a:r>
          <a:endParaRPr lang="en-US" dirty="0">
            <a:solidFill>
              <a:schemeClr val="bg1"/>
            </a:solidFill>
          </a:endParaRPr>
        </a:p>
      </dgm:t>
    </dgm:pt>
    <dgm:pt modelId="{67F605E0-91F6-4FCC-9B4A-2765C72B5EBE}" type="parTrans" cxnId="{C526115F-4E2A-4A20-96D5-3AA84781805A}">
      <dgm:prSet/>
      <dgm:spPr/>
      <dgm:t>
        <a:bodyPr/>
        <a:lstStyle/>
        <a:p>
          <a:endParaRPr lang="en-US"/>
        </a:p>
      </dgm:t>
    </dgm:pt>
    <dgm:pt modelId="{0C29F571-C8CA-456D-A7FF-C605E3000772}" type="sibTrans" cxnId="{C526115F-4E2A-4A20-96D5-3AA84781805A}">
      <dgm:prSet/>
      <dgm:spPr/>
      <dgm:t>
        <a:bodyPr/>
        <a:lstStyle/>
        <a:p>
          <a:endParaRPr lang="en-US"/>
        </a:p>
      </dgm:t>
    </dgm:pt>
    <dgm:pt modelId="{CC810488-50ED-482A-A047-52AB1E8E7EBA}">
      <dgm:prSet/>
      <dgm:spPr/>
      <dgm:t>
        <a:bodyPr/>
        <a:lstStyle/>
        <a:p>
          <a:r>
            <a:rPr lang="pl-PL" dirty="0">
              <a:solidFill>
                <a:schemeClr val="bg1"/>
              </a:solidFill>
            </a:rPr>
            <a:t>Propagowanie dziedzictwa kulturowego Ziemi Kozienickiej</a:t>
          </a:r>
          <a:endParaRPr lang="en-US" dirty="0">
            <a:solidFill>
              <a:schemeClr val="bg1"/>
            </a:solidFill>
          </a:endParaRPr>
        </a:p>
      </dgm:t>
    </dgm:pt>
    <dgm:pt modelId="{7F4FDBCD-C75A-4E81-8DA9-819ED22C8B9F}" type="parTrans" cxnId="{0C515453-A2F5-4BB2-885E-D413CB371238}">
      <dgm:prSet/>
      <dgm:spPr/>
      <dgm:t>
        <a:bodyPr/>
        <a:lstStyle/>
        <a:p>
          <a:endParaRPr lang="en-US"/>
        </a:p>
      </dgm:t>
    </dgm:pt>
    <dgm:pt modelId="{0F5BCA38-E23D-43BB-8A53-8EC937AC5646}" type="sibTrans" cxnId="{0C515453-A2F5-4BB2-885E-D413CB371238}">
      <dgm:prSet/>
      <dgm:spPr/>
      <dgm:t>
        <a:bodyPr/>
        <a:lstStyle/>
        <a:p>
          <a:endParaRPr lang="en-US"/>
        </a:p>
      </dgm:t>
    </dgm:pt>
    <dgm:pt modelId="{2B476E3C-6ED4-4E3B-BDDE-72FF56B1FBEA}" type="pres">
      <dgm:prSet presAssocID="{1EBBF084-8461-4700-8DB7-5EB17EECAF65}" presName="matrix" presStyleCnt="0">
        <dgm:presLayoutVars>
          <dgm:chMax val="1"/>
          <dgm:dir/>
          <dgm:resizeHandles val="exact"/>
        </dgm:presLayoutVars>
      </dgm:prSet>
      <dgm:spPr/>
      <dgm:t>
        <a:bodyPr/>
        <a:lstStyle/>
        <a:p>
          <a:endParaRPr lang="pl-PL"/>
        </a:p>
      </dgm:t>
    </dgm:pt>
    <dgm:pt modelId="{B0657A7E-75EE-4AAE-843B-8E2BBA3B74AC}" type="pres">
      <dgm:prSet presAssocID="{1EBBF084-8461-4700-8DB7-5EB17EECAF65}" presName="diamond" presStyleLbl="bgShp" presStyleIdx="0" presStyleCnt="1"/>
      <dgm:spPr/>
    </dgm:pt>
    <dgm:pt modelId="{64395DFE-2CB0-44E8-BC88-8C67757A31CF}" type="pres">
      <dgm:prSet presAssocID="{1EBBF084-8461-4700-8DB7-5EB17EECAF65}" presName="quad1" presStyleLbl="node1" presStyleIdx="0" presStyleCnt="4" custScaleX="149843" custScaleY="103170" custLinFactNeighborX="-30605" custLinFactNeighborY="-1569">
        <dgm:presLayoutVars>
          <dgm:chMax val="0"/>
          <dgm:chPref val="0"/>
          <dgm:bulletEnabled val="1"/>
        </dgm:presLayoutVars>
      </dgm:prSet>
      <dgm:spPr/>
      <dgm:t>
        <a:bodyPr/>
        <a:lstStyle/>
        <a:p>
          <a:endParaRPr lang="pl-PL"/>
        </a:p>
      </dgm:t>
    </dgm:pt>
    <dgm:pt modelId="{0654366B-39D1-4100-A593-823E78394510}" type="pres">
      <dgm:prSet presAssocID="{1EBBF084-8461-4700-8DB7-5EB17EECAF65}" presName="quad2" presStyleLbl="node1" presStyleIdx="1" presStyleCnt="4" custScaleX="149145" custScaleY="99324" custLinFactNeighborX="26076" custLinFactNeighborY="-1923">
        <dgm:presLayoutVars>
          <dgm:chMax val="0"/>
          <dgm:chPref val="0"/>
          <dgm:bulletEnabled val="1"/>
        </dgm:presLayoutVars>
      </dgm:prSet>
      <dgm:spPr/>
      <dgm:t>
        <a:bodyPr/>
        <a:lstStyle/>
        <a:p>
          <a:endParaRPr lang="pl-PL"/>
        </a:p>
      </dgm:t>
    </dgm:pt>
    <dgm:pt modelId="{6E805143-D068-4D85-A50F-EDC357C3FEB4}" type="pres">
      <dgm:prSet presAssocID="{1EBBF084-8461-4700-8DB7-5EB17EECAF65}" presName="quad3" presStyleLbl="node1" presStyleIdx="2" presStyleCnt="4" custScaleX="142067" custScaleY="97257" custLinFactNeighborX="-30884" custLinFactNeighborY="1570">
        <dgm:presLayoutVars>
          <dgm:chMax val="0"/>
          <dgm:chPref val="0"/>
          <dgm:bulletEnabled val="1"/>
        </dgm:presLayoutVars>
      </dgm:prSet>
      <dgm:spPr/>
      <dgm:t>
        <a:bodyPr/>
        <a:lstStyle/>
        <a:p>
          <a:endParaRPr lang="pl-PL"/>
        </a:p>
      </dgm:t>
    </dgm:pt>
    <dgm:pt modelId="{90EA9393-D8B3-4CA2-A8DC-8CFE1DEA5736}" type="pres">
      <dgm:prSet presAssocID="{1EBBF084-8461-4700-8DB7-5EB17EECAF65}" presName="quad4" presStyleLbl="node1" presStyleIdx="3" presStyleCnt="4" custScaleX="155696" custScaleY="76956" custLinFactNeighborX="29820" custLinFactNeighborY="-785">
        <dgm:presLayoutVars>
          <dgm:chMax val="0"/>
          <dgm:chPref val="0"/>
          <dgm:bulletEnabled val="1"/>
        </dgm:presLayoutVars>
      </dgm:prSet>
      <dgm:spPr/>
      <dgm:t>
        <a:bodyPr/>
        <a:lstStyle/>
        <a:p>
          <a:endParaRPr lang="pl-PL"/>
        </a:p>
      </dgm:t>
    </dgm:pt>
  </dgm:ptLst>
  <dgm:cxnLst>
    <dgm:cxn modelId="{62CB14F0-0BA5-47D5-9A46-6F54CF8D6409}" type="presOf" srcId="{CC810488-50ED-482A-A047-52AB1E8E7EBA}" destId="{90EA9393-D8B3-4CA2-A8DC-8CFE1DEA5736}" srcOrd="0" destOrd="0" presId="urn:microsoft.com/office/officeart/2005/8/layout/matrix3"/>
    <dgm:cxn modelId="{0C515453-A2F5-4BB2-885E-D413CB371238}" srcId="{1EBBF084-8461-4700-8DB7-5EB17EECAF65}" destId="{CC810488-50ED-482A-A047-52AB1E8E7EBA}" srcOrd="3" destOrd="0" parTransId="{7F4FDBCD-C75A-4E81-8DA9-819ED22C8B9F}" sibTransId="{0F5BCA38-E23D-43BB-8A53-8EC937AC5646}"/>
    <dgm:cxn modelId="{9FAB1CB6-B03A-48E3-BC10-1D5ECE8A8D96}" type="presOf" srcId="{1EBBF084-8461-4700-8DB7-5EB17EECAF65}" destId="{2B476E3C-6ED4-4E3B-BDDE-72FF56B1FBEA}" srcOrd="0" destOrd="0" presId="urn:microsoft.com/office/officeart/2005/8/layout/matrix3"/>
    <dgm:cxn modelId="{2769F1C3-B6EF-424C-B0CB-9B4CE6E08BDA}" srcId="{1EBBF084-8461-4700-8DB7-5EB17EECAF65}" destId="{DE3021BC-25FE-426C-9647-C57416562A56}" srcOrd="0" destOrd="0" parTransId="{4FEF0856-DAFF-4018-9933-387D87398A89}" sibTransId="{DDE77D55-2A93-40BB-B84C-C6EA919E48AF}"/>
    <dgm:cxn modelId="{98AA7238-170D-431C-8BE6-69468CCED965}" type="presOf" srcId="{91EC9D1F-E023-4209-A5E0-A38DB7E41FE8}" destId="{0654366B-39D1-4100-A593-823E78394510}" srcOrd="0" destOrd="0" presId="urn:microsoft.com/office/officeart/2005/8/layout/matrix3"/>
    <dgm:cxn modelId="{71C76A49-12F4-4CD0-8317-EFFBCB4BE7C2}" type="presOf" srcId="{8FA0224B-9FEC-4000-8E62-31E03D544394}" destId="{6E805143-D068-4D85-A50F-EDC357C3FEB4}" srcOrd="0" destOrd="0" presId="urn:microsoft.com/office/officeart/2005/8/layout/matrix3"/>
    <dgm:cxn modelId="{9D0BCC0A-DDB4-4F73-B290-4E0BBD522E9B}" type="presOf" srcId="{DE3021BC-25FE-426C-9647-C57416562A56}" destId="{64395DFE-2CB0-44E8-BC88-8C67757A31CF}" srcOrd="0" destOrd="0" presId="urn:microsoft.com/office/officeart/2005/8/layout/matrix3"/>
    <dgm:cxn modelId="{C526115F-4E2A-4A20-96D5-3AA84781805A}" srcId="{1EBBF084-8461-4700-8DB7-5EB17EECAF65}" destId="{8FA0224B-9FEC-4000-8E62-31E03D544394}" srcOrd="2" destOrd="0" parTransId="{67F605E0-91F6-4FCC-9B4A-2765C72B5EBE}" sibTransId="{0C29F571-C8CA-456D-A7FF-C605E3000772}"/>
    <dgm:cxn modelId="{F7EE522E-4F8A-47CE-8F62-E2722ADFA972}" srcId="{1EBBF084-8461-4700-8DB7-5EB17EECAF65}" destId="{91EC9D1F-E023-4209-A5E0-A38DB7E41FE8}" srcOrd="1" destOrd="0" parTransId="{190E4989-41A0-4DB3-B867-472AA77008F4}" sibTransId="{B61994A5-09C8-413A-8A9E-B3D141A3D898}"/>
    <dgm:cxn modelId="{9DCDE7FE-69D1-4DD3-91EC-F6EB25522EC2}" type="presParOf" srcId="{2B476E3C-6ED4-4E3B-BDDE-72FF56B1FBEA}" destId="{B0657A7E-75EE-4AAE-843B-8E2BBA3B74AC}" srcOrd="0" destOrd="0" presId="urn:microsoft.com/office/officeart/2005/8/layout/matrix3"/>
    <dgm:cxn modelId="{46AB6DDE-494F-4855-83C9-0A5339E56EDA}" type="presParOf" srcId="{2B476E3C-6ED4-4E3B-BDDE-72FF56B1FBEA}" destId="{64395DFE-2CB0-44E8-BC88-8C67757A31CF}" srcOrd="1" destOrd="0" presId="urn:microsoft.com/office/officeart/2005/8/layout/matrix3"/>
    <dgm:cxn modelId="{5494166D-6747-4CEF-BFC7-5E1E8D597F88}" type="presParOf" srcId="{2B476E3C-6ED4-4E3B-BDDE-72FF56B1FBEA}" destId="{0654366B-39D1-4100-A593-823E78394510}" srcOrd="2" destOrd="0" presId="urn:microsoft.com/office/officeart/2005/8/layout/matrix3"/>
    <dgm:cxn modelId="{BF7A14B9-8AE7-4656-85D3-3F5D572C8C5A}" type="presParOf" srcId="{2B476E3C-6ED4-4E3B-BDDE-72FF56B1FBEA}" destId="{6E805143-D068-4D85-A50F-EDC357C3FEB4}" srcOrd="3" destOrd="0" presId="urn:microsoft.com/office/officeart/2005/8/layout/matrix3"/>
    <dgm:cxn modelId="{100E6D8E-99AA-4F67-96B1-522742E8A680}" type="presParOf" srcId="{2B476E3C-6ED4-4E3B-BDDE-72FF56B1FBEA}" destId="{90EA9393-D8B3-4CA2-A8DC-8CFE1DEA5736}"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E339DF-8AD6-4C16-AFC0-127975139C84}"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E841B27E-DFB4-4285-9015-0E8CB0830E9C}" type="pres">
      <dgm:prSet presAssocID="{3FE339DF-8AD6-4C16-AFC0-127975139C84}" presName="Name0" presStyleCnt="0">
        <dgm:presLayoutVars>
          <dgm:dir/>
          <dgm:animLvl val="lvl"/>
          <dgm:resizeHandles val="exact"/>
        </dgm:presLayoutVars>
      </dgm:prSet>
      <dgm:spPr/>
      <dgm:t>
        <a:bodyPr/>
        <a:lstStyle/>
        <a:p>
          <a:endParaRPr lang="pl-PL"/>
        </a:p>
      </dgm:t>
    </dgm:pt>
  </dgm:ptLst>
  <dgm:cxnLst>
    <dgm:cxn modelId="{7D8910AE-C8B5-4819-AD11-C94EE6DAC999}" type="presOf" srcId="{3FE339DF-8AD6-4C16-AFC0-127975139C84}" destId="{E841B27E-DFB4-4285-9015-0E8CB0830E9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FE339DF-8AD6-4C16-AFC0-127975139C84}" type="doc">
      <dgm:prSet loTypeId="urn:microsoft.com/office/officeart/2005/8/layout/process4" loCatId="process" qsTypeId="urn:microsoft.com/office/officeart/2005/8/quickstyle/simple2" qsCatId="simple" csTypeId="urn:microsoft.com/office/officeart/2005/8/colors/colorful2" csCatId="colorful" phldr="1"/>
      <dgm:spPr/>
      <dgm:t>
        <a:bodyPr/>
        <a:lstStyle/>
        <a:p>
          <a:endParaRPr lang="en-US"/>
        </a:p>
      </dgm:t>
    </dgm:pt>
    <dgm:pt modelId="{7FB2D02F-878D-4C69-A894-21F9387A1318}">
      <dgm:prSet/>
      <dgm:spPr>
        <a:xfrm rot="10800000">
          <a:off x="0" y="880"/>
          <a:ext cx="6628804" cy="1892211"/>
        </a:xfrm>
        <a:prstGeom prst="upArrowCallout">
          <a:avLst/>
        </a:prstGeom>
        <a:solidFill>
          <a:srgbClr val="54A021">
            <a:hueOff val="-2964285"/>
            <a:satOff val="14200"/>
            <a:lumOff val="13137"/>
            <a:alphaOff val="0"/>
          </a:srgbClr>
        </a:solidFill>
        <a:ln w="25400" cap="rnd" cmpd="sng" algn="ctr">
          <a:solidFill>
            <a:sysClr val="window" lastClr="FFFFFF">
              <a:hueOff val="0"/>
              <a:satOff val="0"/>
              <a:lumOff val="0"/>
              <a:alphaOff val="0"/>
            </a:sysClr>
          </a:solidFill>
          <a:prstDash val="solid"/>
        </a:ln>
        <a:effectLst/>
      </dgm:spPr>
      <dgm:t>
        <a:bodyPr/>
        <a:lstStyle/>
        <a:p>
          <a:r>
            <a:rPr lang="pl-PL" dirty="0">
              <a:solidFill>
                <a:sysClr val="window" lastClr="FFFFFF"/>
              </a:solidFill>
              <a:latin typeface="Trebuchet MS"/>
              <a:ea typeface="+mn-ea"/>
              <a:cs typeface="+mn-cs"/>
            </a:rPr>
            <a:t>Lokalni przedsiębiorcy, usługodawcy, producenci</a:t>
          </a:r>
          <a:endParaRPr lang="en-US" dirty="0">
            <a:solidFill>
              <a:sysClr val="window" lastClr="FFFFFF"/>
            </a:solidFill>
            <a:latin typeface="Trebuchet MS"/>
            <a:ea typeface="+mn-ea"/>
            <a:cs typeface="+mn-cs"/>
          </a:endParaRPr>
        </a:p>
      </dgm:t>
    </dgm:pt>
    <dgm:pt modelId="{2A722E27-8DCB-408F-84B5-8256C8D5D877}" type="parTrans" cxnId="{BD512047-3AA8-4914-BBC2-3A8A2E85757B}">
      <dgm:prSet/>
      <dgm:spPr/>
      <dgm:t>
        <a:bodyPr/>
        <a:lstStyle/>
        <a:p>
          <a:endParaRPr lang="en-US"/>
        </a:p>
      </dgm:t>
    </dgm:pt>
    <dgm:pt modelId="{C0B67F92-A101-4553-B5C8-2F3497BC1457}" type="sibTrans" cxnId="{BD512047-3AA8-4914-BBC2-3A8A2E85757B}">
      <dgm:prSet/>
      <dgm:spPr/>
      <dgm:t>
        <a:bodyPr/>
        <a:lstStyle/>
        <a:p>
          <a:endParaRPr lang="en-US"/>
        </a:p>
      </dgm:t>
    </dgm:pt>
    <dgm:pt modelId="{DFA41621-1424-4EBA-A892-3F3F3B28FEEB}">
      <dgm:prSet/>
      <dgm:spPr>
        <a:xfrm rot="10800000">
          <a:off x="0" y="1874637"/>
          <a:ext cx="6628804" cy="1892211"/>
        </a:xfrm>
        <a:prstGeom prst="upArrowCallout">
          <a:avLst/>
        </a:prstGeom>
        <a:solidFill>
          <a:srgbClr val="54A021">
            <a:hueOff val="-1482143"/>
            <a:satOff val="7100"/>
            <a:lumOff val="6569"/>
            <a:alphaOff val="0"/>
          </a:srgbClr>
        </a:solidFill>
        <a:ln w="25400" cap="rnd" cmpd="sng" algn="ctr">
          <a:solidFill>
            <a:sysClr val="window" lastClr="FFFFFF">
              <a:hueOff val="0"/>
              <a:satOff val="0"/>
              <a:lumOff val="0"/>
              <a:alphaOff val="0"/>
            </a:sysClr>
          </a:solidFill>
          <a:prstDash val="solid"/>
        </a:ln>
        <a:effectLst/>
      </dgm:spPr>
      <dgm:t>
        <a:bodyPr/>
        <a:lstStyle/>
        <a:p>
          <a:r>
            <a:rPr lang="pl-PL" dirty="0">
              <a:solidFill>
                <a:sysClr val="window" lastClr="FFFFFF"/>
              </a:solidFill>
              <a:latin typeface="Trebuchet MS"/>
              <a:ea typeface="+mn-ea"/>
              <a:cs typeface="+mn-cs"/>
            </a:rPr>
            <a:t>Władze lokalne</a:t>
          </a:r>
          <a:endParaRPr lang="en-US" dirty="0">
            <a:solidFill>
              <a:sysClr val="window" lastClr="FFFFFF"/>
            </a:solidFill>
            <a:latin typeface="Trebuchet MS"/>
            <a:ea typeface="+mn-ea"/>
            <a:cs typeface="+mn-cs"/>
          </a:endParaRPr>
        </a:p>
      </dgm:t>
    </dgm:pt>
    <dgm:pt modelId="{0ECD942A-AC5D-4790-BA8B-2276B1841EF1}" type="parTrans" cxnId="{831BE877-6A53-4241-90DB-C462C03EA633}">
      <dgm:prSet/>
      <dgm:spPr/>
      <dgm:t>
        <a:bodyPr/>
        <a:lstStyle/>
        <a:p>
          <a:endParaRPr lang="en-US"/>
        </a:p>
      </dgm:t>
    </dgm:pt>
    <dgm:pt modelId="{81FA9A8D-1564-4813-B7DA-A582B5021BBD}" type="sibTrans" cxnId="{831BE877-6A53-4241-90DB-C462C03EA633}">
      <dgm:prSet/>
      <dgm:spPr/>
      <dgm:t>
        <a:bodyPr/>
        <a:lstStyle/>
        <a:p>
          <a:endParaRPr lang="en-US"/>
        </a:p>
      </dgm:t>
    </dgm:pt>
    <dgm:pt modelId="{1F42D9F8-8942-4F64-BDC0-BACBE9B06A2B}">
      <dgm:prSet/>
      <dgm:spPr>
        <a:xfrm>
          <a:off x="0" y="3748394"/>
          <a:ext cx="6628804" cy="1230306"/>
        </a:xfrm>
        <a:prstGeom prst="rect">
          <a:avLst/>
        </a:prstGeom>
        <a:solidFill>
          <a:srgbClr val="54A021">
            <a:hueOff val="0"/>
            <a:satOff val="0"/>
            <a:lumOff val="0"/>
            <a:alphaOff val="0"/>
          </a:srgbClr>
        </a:solidFill>
        <a:ln w="25400" cap="rnd" cmpd="sng" algn="ctr">
          <a:solidFill>
            <a:sysClr val="window" lastClr="FFFFFF">
              <a:hueOff val="0"/>
              <a:satOff val="0"/>
              <a:lumOff val="0"/>
              <a:alphaOff val="0"/>
            </a:sysClr>
          </a:solidFill>
          <a:prstDash val="solid"/>
        </a:ln>
        <a:effectLst/>
      </dgm:spPr>
      <dgm:t>
        <a:bodyPr/>
        <a:lstStyle/>
        <a:p>
          <a:r>
            <a:rPr lang="pl-PL" dirty="0">
              <a:solidFill>
                <a:sysClr val="window" lastClr="FFFFFF"/>
              </a:solidFill>
              <a:latin typeface="Trebuchet MS"/>
              <a:ea typeface="+mn-ea"/>
              <a:cs typeface="+mn-cs"/>
            </a:rPr>
            <a:t>Stowarzyszenia</a:t>
          </a:r>
          <a:endParaRPr lang="en-US" dirty="0">
            <a:solidFill>
              <a:sysClr val="window" lastClr="FFFFFF"/>
            </a:solidFill>
            <a:latin typeface="Trebuchet MS"/>
            <a:ea typeface="+mn-ea"/>
            <a:cs typeface="+mn-cs"/>
          </a:endParaRPr>
        </a:p>
      </dgm:t>
    </dgm:pt>
    <dgm:pt modelId="{B3BEFD6E-CDE2-45DB-B64B-0A50C9167B2C}" type="parTrans" cxnId="{BED40E98-E357-4976-ACC1-F842F4EF4EB7}">
      <dgm:prSet/>
      <dgm:spPr/>
      <dgm:t>
        <a:bodyPr/>
        <a:lstStyle/>
        <a:p>
          <a:endParaRPr lang="en-US"/>
        </a:p>
      </dgm:t>
    </dgm:pt>
    <dgm:pt modelId="{756F5669-4F23-43F4-A4E2-2E160952CD9E}" type="sibTrans" cxnId="{BED40E98-E357-4976-ACC1-F842F4EF4EB7}">
      <dgm:prSet/>
      <dgm:spPr/>
      <dgm:t>
        <a:bodyPr/>
        <a:lstStyle/>
        <a:p>
          <a:endParaRPr lang="en-US"/>
        </a:p>
      </dgm:t>
    </dgm:pt>
    <dgm:pt modelId="{E841B27E-DFB4-4285-9015-0E8CB0830E9C}" type="pres">
      <dgm:prSet presAssocID="{3FE339DF-8AD6-4C16-AFC0-127975139C84}" presName="Name0" presStyleCnt="0">
        <dgm:presLayoutVars>
          <dgm:dir/>
          <dgm:animLvl val="lvl"/>
          <dgm:resizeHandles val="exact"/>
        </dgm:presLayoutVars>
      </dgm:prSet>
      <dgm:spPr/>
      <dgm:t>
        <a:bodyPr/>
        <a:lstStyle/>
        <a:p>
          <a:endParaRPr lang="pl-PL"/>
        </a:p>
      </dgm:t>
    </dgm:pt>
    <dgm:pt modelId="{494EDCFC-A851-435E-B485-B7204D6C7980}" type="pres">
      <dgm:prSet presAssocID="{1F42D9F8-8942-4F64-BDC0-BACBE9B06A2B}" presName="boxAndChildren" presStyleCnt="0"/>
      <dgm:spPr/>
    </dgm:pt>
    <dgm:pt modelId="{DED06814-5E2E-4459-BA60-EB0CFFD8324F}" type="pres">
      <dgm:prSet presAssocID="{1F42D9F8-8942-4F64-BDC0-BACBE9B06A2B}" presName="parentTextBox" presStyleLbl="node1" presStyleIdx="0" presStyleCnt="3"/>
      <dgm:spPr/>
      <dgm:t>
        <a:bodyPr/>
        <a:lstStyle/>
        <a:p>
          <a:endParaRPr lang="pl-PL"/>
        </a:p>
      </dgm:t>
    </dgm:pt>
    <dgm:pt modelId="{2C2F0B1B-BA58-4576-B4D7-63E8590A0E1E}" type="pres">
      <dgm:prSet presAssocID="{81FA9A8D-1564-4813-B7DA-A582B5021BBD}" presName="sp" presStyleCnt="0"/>
      <dgm:spPr/>
    </dgm:pt>
    <dgm:pt modelId="{AF8BFAAA-F740-4CCC-9A67-9ACE5C27A2CA}" type="pres">
      <dgm:prSet presAssocID="{DFA41621-1424-4EBA-A892-3F3F3B28FEEB}" presName="arrowAndChildren" presStyleCnt="0"/>
      <dgm:spPr/>
    </dgm:pt>
    <dgm:pt modelId="{8F91BDFE-0935-42FC-B6B7-EA9F325370C4}" type="pres">
      <dgm:prSet presAssocID="{DFA41621-1424-4EBA-A892-3F3F3B28FEEB}" presName="parentTextArrow" presStyleLbl="node1" presStyleIdx="1" presStyleCnt="3"/>
      <dgm:spPr/>
      <dgm:t>
        <a:bodyPr/>
        <a:lstStyle/>
        <a:p>
          <a:endParaRPr lang="pl-PL"/>
        </a:p>
      </dgm:t>
    </dgm:pt>
    <dgm:pt modelId="{1EBDD360-200F-4D87-AD94-08EAD99FEB5C}" type="pres">
      <dgm:prSet presAssocID="{C0B67F92-A101-4553-B5C8-2F3497BC1457}" presName="sp" presStyleCnt="0"/>
      <dgm:spPr/>
    </dgm:pt>
    <dgm:pt modelId="{EC899B6C-1E13-43FF-8EEE-03E0331C5AA3}" type="pres">
      <dgm:prSet presAssocID="{7FB2D02F-878D-4C69-A894-21F9387A1318}" presName="arrowAndChildren" presStyleCnt="0"/>
      <dgm:spPr/>
    </dgm:pt>
    <dgm:pt modelId="{433C6484-D2FC-414B-AB1B-A98668EC54E9}" type="pres">
      <dgm:prSet presAssocID="{7FB2D02F-878D-4C69-A894-21F9387A1318}" presName="parentTextArrow" presStyleLbl="node1" presStyleIdx="2" presStyleCnt="3"/>
      <dgm:spPr/>
      <dgm:t>
        <a:bodyPr/>
        <a:lstStyle/>
        <a:p>
          <a:endParaRPr lang="pl-PL"/>
        </a:p>
      </dgm:t>
    </dgm:pt>
  </dgm:ptLst>
  <dgm:cxnLst>
    <dgm:cxn modelId="{BD512047-3AA8-4914-BBC2-3A8A2E85757B}" srcId="{3FE339DF-8AD6-4C16-AFC0-127975139C84}" destId="{7FB2D02F-878D-4C69-A894-21F9387A1318}" srcOrd="0" destOrd="0" parTransId="{2A722E27-8DCB-408F-84B5-8256C8D5D877}" sibTransId="{C0B67F92-A101-4553-B5C8-2F3497BC1457}"/>
    <dgm:cxn modelId="{53CB855C-6A4A-4363-8F23-C6E1392A6D88}" type="presOf" srcId="{3FE339DF-8AD6-4C16-AFC0-127975139C84}" destId="{E841B27E-DFB4-4285-9015-0E8CB0830E9C}" srcOrd="0" destOrd="0" presId="urn:microsoft.com/office/officeart/2005/8/layout/process4"/>
    <dgm:cxn modelId="{BED40E98-E357-4976-ACC1-F842F4EF4EB7}" srcId="{3FE339DF-8AD6-4C16-AFC0-127975139C84}" destId="{1F42D9F8-8942-4F64-BDC0-BACBE9B06A2B}" srcOrd="2" destOrd="0" parTransId="{B3BEFD6E-CDE2-45DB-B64B-0A50C9167B2C}" sibTransId="{756F5669-4F23-43F4-A4E2-2E160952CD9E}"/>
    <dgm:cxn modelId="{CFA41230-3061-4832-940F-4D9A35C10C3C}" type="presOf" srcId="{DFA41621-1424-4EBA-A892-3F3F3B28FEEB}" destId="{8F91BDFE-0935-42FC-B6B7-EA9F325370C4}" srcOrd="0" destOrd="0" presId="urn:microsoft.com/office/officeart/2005/8/layout/process4"/>
    <dgm:cxn modelId="{D423740A-6D13-42C6-BEA6-03AA939349AD}" type="presOf" srcId="{7FB2D02F-878D-4C69-A894-21F9387A1318}" destId="{433C6484-D2FC-414B-AB1B-A98668EC54E9}" srcOrd="0" destOrd="0" presId="urn:microsoft.com/office/officeart/2005/8/layout/process4"/>
    <dgm:cxn modelId="{831BE877-6A53-4241-90DB-C462C03EA633}" srcId="{3FE339DF-8AD6-4C16-AFC0-127975139C84}" destId="{DFA41621-1424-4EBA-A892-3F3F3B28FEEB}" srcOrd="1" destOrd="0" parTransId="{0ECD942A-AC5D-4790-BA8B-2276B1841EF1}" sibTransId="{81FA9A8D-1564-4813-B7DA-A582B5021BBD}"/>
    <dgm:cxn modelId="{27ECF63A-F6E4-4F81-97D2-80B88568758D}" type="presOf" srcId="{1F42D9F8-8942-4F64-BDC0-BACBE9B06A2B}" destId="{DED06814-5E2E-4459-BA60-EB0CFFD8324F}" srcOrd="0" destOrd="0" presId="urn:microsoft.com/office/officeart/2005/8/layout/process4"/>
    <dgm:cxn modelId="{208EDE1C-8EFF-41BC-98BD-B740D6CC7818}" type="presParOf" srcId="{E841B27E-DFB4-4285-9015-0E8CB0830E9C}" destId="{494EDCFC-A851-435E-B485-B7204D6C7980}" srcOrd="0" destOrd="0" presId="urn:microsoft.com/office/officeart/2005/8/layout/process4"/>
    <dgm:cxn modelId="{9B1637EC-E8AE-402B-A138-9AC1736557D5}" type="presParOf" srcId="{494EDCFC-A851-435E-B485-B7204D6C7980}" destId="{DED06814-5E2E-4459-BA60-EB0CFFD8324F}" srcOrd="0" destOrd="0" presId="urn:microsoft.com/office/officeart/2005/8/layout/process4"/>
    <dgm:cxn modelId="{CB92C39A-E775-49F1-B224-44AE5D5CA27D}" type="presParOf" srcId="{E841B27E-DFB4-4285-9015-0E8CB0830E9C}" destId="{2C2F0B1B-BA58-4576-B4D7-63E8590A0E1E}" srcOrd="1" destOrd="0" presId="urn:microsoft.com/office/officeart/2005/8/layout/process4"/>
    <dgm:cxn modelId="{5983757B-34DF-4D6D-9828-BD13261F4D41}" type="presParOf" srcId="{E841B27E-DFB4-4285-9015-0E8CB0830E9C}" destId="{AF8BFAAA-F740-4CCC-9A67-9ACE5C27A2CA}" srcOrd="2" destOrd="0" presId="urn:microsoft.com/office/officeart/2005/8/layout/process4"/>
    <dgm:cxn modelId="{1E5C126F-A9A8-441D-A538-917F0F8B178F}" type="presParOf" srcId="{AF8BFAAA-F740-4CCC-9A67-9ACE5C27A2CA}" destId="{8F91BDFE-0935-42FC-B6B7-EA9F325370C4}" srcOrd="0" destOrd="0" presId="urn:microsoft.com/office/officeart/2005/8/layout/process4"/>
    <dgm:cxn modelId="{84C6AA95-DB95-4AF2-8204-E75996F41D30}" type="presParOf" srcId="{E841B27E-DFB4-4285-9015-0E8CB0830E9C}" destId="{1EBDD360-200F-4D87-AD94-08EAD99FEB5C}" srcOrd="3" destOrd="0" presId="urn:microsoft.com/office/officeart/2005/8/layout/process4"/>
    <dgm:cxn modelId="{75D9A2C0-A5E7-4EC6-992B-6700CE93111B}" type="presParOf" srcId="{E841B27E-DFB4-4285-9015-0E8CB0830E9C}" destId="{EC899B6C-1E13-43FF-8EEE-03E0331C5AA3}" srcOrd="4" destOrd="0" presId="urn:microsoft.com/office/officeart/2005/8/layout/process4"/>
    <dgm:cxn modelId="{5F438611-5F01-4275-928E-B92468E1AAFB}" type="presParOf" srcId="{EC899B6C-1E13-43FF-8EEE-03E0331C5AA3}" destId="{433C6484-D2FC-414B-AB1B-A98668EC54E9}"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B1D42B-3B0D-42AB-8F70-A94834240564}" type="doc">
      <dgm:prSet loTypeId="urn:microsoft.com/office/officeart/2005/8/layout/vList5" loCatId="list" qsTypeId="urn:microsoft.com/office/officeart/2005/8/quickstyle/simple4" qsCatId="simple" csTypeId="urn:microsoft.com/office/officeart/2005/8/colors/accent3_2" csCatId="accent3"/>
      <dgm:spPr/>
      <dgm:t>
        <a:bodyPr/>
        <a:lstStyle/>
        <a:p>
          <a:endParaRPr lang="en-US"/>
        </a:p>
      </dgm:t>
    </dgm:pt>
    <dgm:pt modelId="{0DC71A26-CB40-492F-8F60-50E8845F77C5}">
      <dgm:prSet/>
      <dgm:spPr/>
      <dgm:t>
        <a:bodyPr/>
        <a:lstStyle/>
        <a:p>
          <a:r>
            <a:rPr lang="pl-PL"/>
            <a:t>Starostwo Powiatowe </a:t>
          </a:r>
          <a:endParaRPr lang="en-US"/>
        </a:p>
      </dgm:t>
    </dgm:pt>
    <dgm:pt modelId="{9CF9C7E4-2AA5-418C-9F1C-27E1D7B5DE74}" type="parTrans" cxnId="{67A5933D-EA31-40B5-BA9C-CCB90AEF17B8}">
      <dgm:prSet/>
      <dgm:spPr/>
      <dgm:t>
        <a:bodyPr/>
        <a:lstStyle/>
        <a:p>
          <a:endParaRPr lang="en-US"/>
        </a:p>
      </dgm:t>
    </dgm:pt>
    <dgm:pt modelId="{42BEB056-626A-40A0-BF57-7322D3E3BA9D}" type="sibTrans" cxnId="{67A5933D-EA31-40B5-BA9C-CCB90AEF17B8}">
      <dgm:prSet/>
      <dgm:spPr/>
      <dgm:t>
        <a:bodyPr/>
        <a:lstStyle/>
        <a:p>
          <a:endParaRPr lang="en-US"/>
        </a:p>
      </dgm:t>
    </dgm:pt>
    <dgm:pt modelId="{D86B4497-B559-4004-9A7A-8557CAF78BAF}">
      <dgm:prSet/>
      <dgm:spPr/>
      <dgm:t>
        <a:bodyPr/>
        <a:lstStyle/>
        <a:p>
          <a:r>
            <a:rPr lang="pl-PL"/>
            <a:t>Urzędy Gminy z terenu Powiatu Kozienickiego</a:t>
          </a:r>
          <a:endParaRPr lang="en-US"/>
        </a:p>
      </dgm:t>
    </dgm:pt>
    <dgm:pt modelId="{5F70BB70-F62A-4893-97E9-B91990F19E37}" type="parTrans" cxnId="{E4053A4C-F377-430A-9BB3-B685E9D73E99}">
      <dgm:prSet/>
      <dgm:spPr/>
      <dgm:t>
        <a:bodyPr/>
        <a:lstStyle/>
        <a:p>
          <a:endParaRPr lang="en-US"/>
        </a:p>
      </dgm:t>
    </dgm:pt>
    <dgm:pt modelId="{8FAC2B56-78AC-4FA2-A4AE-8E77C26C2E88}" type="sibTrans" cxnId="{E4053A4C-F377-430A-9BB3-B685E9D73E99}">
      <dgm:prSet/>
      <dgm:spPr/>
      <dgm:t>
        <a:bodyPr/>
        <a:lstStyle/>
        <a:p>
          <a:endParaRPr lang="en-US"/>
        </a:p>
      </dgm:t>
    </dgm:pt>
    <dgm:pt modelId="{8BFCA7B8-728C-475F-9C7C-9847108F697D}">
      <dgm:prSet/>
      <dgm:spPr/>
      <dgm:t>
        <a:bodyPr/>
        <a:lstStyle/>
        <a:p>
          <a:r>
            <a:rPr lang="pl-PL"/>
            <a:t>KGW</a:t>
          </a:r>
          <a:endParaRPr lang="en-US"/>
        </a:p>
      </dgm:t>
    </dgm:pt>
    <dgm:pt modelId="{0670DD2E-4E12-4A91-B2B3-55AD323B1192}" type="parTrans" cxnId="{7D0E660C-D9C9-4A79-9242-80561FFAD186}">
      <dgm:prSet/>
      <dgm:spPr/>
      <dgm:t>
        <a:bodyPr/>
        <a:lstStyle/>
        <a:p>
          <a:endParaRPr lang="en-US"/>
        </a:p>
      </dgm:t>
    </dgm:pt>
    <dgm:pt modelId="{21DA8A02-7249-4A22-9300-ED65EAFA97CC}" type="sibTrans" cxnId="{7D0E660C-D9C9-4A79-9242-80561FFAD186}">
      <dgm:prSet/>
      <dgm:spPr/>
      <dgm:t>
        <a:bodyPr/>
        <a:lstStyle/>
        <a:p>
          <a:endParaRPr lang="en-US"/>
        </a:p>
      </dgm:t>
    </dgm:pt>
    <dgm:pt modelId="{304AA885-A896-4766-9CB7-0FCC47B926C3}">
      <dgm:prSet/>
      <dgm:spPr/>
      <dgm:t>
        <a:bodyPr/>
        <a:lstStyle/>
        <a:p>
          <a:r>
            <a:rPr lang="pl-PL"/>
            <a:t>Producenci</a:t>
          </a:r>
          <a:endParaRPr lang="en-US"/>
        </a:p>
      </dgm:t>
    </dgm:pt>
    <dgm:pt modelId="{2B045CF2-369F-4746-BEAD-71C946ED2134}" type="parTrans" cxnId="{CD827EB9-F4F4-4EDB-9984-9F68F3A1192E}">
      <dgm:prSet/>
      <dgm:spPr/>
      <dgm:t>
        <a:bodyPr/>
        <a:lstStyle/>
        <a:p>
          <a:endParaRPr lang="en-US"/>
        </a:p>
      </dgm:t>
    </dgm:pt>
    <dgm:pt modelId="{9413CF08-A119-4605-BA7C-34E925FE7404}" type="sibTrans" cxnId="{CD827EB9-F4F4-4EDB-9984-9F68F3A1192E}">
      <dgm:prSet/>
      <dgm:spPr/>
      <dgm:t>
        <a:bodyPr/>
        <a:lstStyle/>
        <a:p>
          <a:endParaRPr lang="en-US"/>
        </a:p>
      </dgm:t>
    </dgm:pt>
    <dgm:pt modelId="{E275B4BC-3739-49E8-97EB-57AB58E704A1}">
      <dgm:prSet/>
      <dgm:spPr/>
      <dgm:t>
        <a:bodyPr/>
        <a:lstStyle/>
        <a:p>
          <a:r>
            <a:rPr lang="pl-PL"/>
            <a:t>NGO</a:t>
          </a:r>
          <a:endParaRPr lang="en-US"/>
        </a:p>
      </dgm:t>
    </dgm:pt>
    <dgm:pt modelId="{851F9C9D-C183-4F06-A3D9-735F81CFEEE7}" type="parTrans" cxnId="{DE47402B-9145-4527-83F8-05AE459AD582}">
      <dgm:prSet/>
      <dgm:spPr/>
      <dgm:t>
        <a:bodyPr/>
        <a:lstStyle/>
        <a:p>
          <a:endParaRPr lang="en-US"/>
        </a:p>
      </dgm:t>
    </dgm:pt>
    <dgm:pt modelId="{0B914C64-FAD9-4F6A-A3B8-F5293B0223A9}" type="sibTrans" cxnId="{DE47402B-9145-4527-83F8-05AE459AD582}">
      <dgm:prSet/>
      <dgm:spPr/>
      <dgm:t>
        <a:bodyPr/>
        <a:lstStyle/>
        <a:p>
          <a:endParaRPr lang="en-US"/>
        </a:p>
      </dgm:t>
    </dgm:pt>
    <dgm:pt modelId="{ABC908D7-FA4E-4A91-9EE4-F6EC78D31A0A}">
      <dgm:prSet/>
      <dgm:spPr/>
      <dgm:t>
        <a:bodyPr/>
        <a:lstStyle/>
        <a:p>
          <a:r>
            <a:rPr lang="pl-PL"/>
            <a:t>Przedsiębiorcy lokalni</a:t>
          </a:r>
          <a:endParaRPr lang="en-US"/>
        </a:p>
      </dgm:t>
    </dgm:pt>
    <dgm:pt modelId="{D30C3D0C-496A-437C-A486-46FAE022EABB}" type="parTrans" cxnId="{E450FDA4-ED85-444A-AA8D-51D70567E692}">
      <dgm:prSet/>
      <dgm:spPr/>
      <dgm:t>
        <a:bodyPr/>
        <a:lstStyle/>
        <a:p>
          <a:endParaRPr lang="en-US"/>
        </a:p>
      </dgm:t>
    </dgm:pt>
    <dgm:pt modelId="{463E056E-0046-4E28-8A6C-12EB76F5955D}" type="sibTrans" cxnId="{E450FDA4-ED85-444A-AA8D-51D70567E692}">
      <dgm:prSet/>
      <dgm:spPr/>
      <dgm:t>
        <a:bodyPr/>
        <a:lstStyle/>
        <a:p>
          <a:endParaRPr lang="en-US"/>
        </a:p>
      </dgm:t>
    </dgm:pt>
    <dgm:pt modelId="{843A4003-5D26-4825-94D2-5BC24EA96E34}">
      <dgm:prSet/>
      <dgm:spPr/>
      <dgm:t>
        <a:bodyPr/>
        <a:lstStyle/>
        <a:p>
          <a:r>
            <a:rPr lang="pl-PL"/>
            <a:t>Restauratorzy</a:t>
          </a:r>
          <a:endParaRPr lang="en-US"/>
        </a:p>
      </dgm:t>
    </dgm:pt>
    <dgm:pt modelId="{D20F0E2B-5CEE-4D57-B4A7-9FE2D7EDF28B}" type="parTrans" cxnId="{5FB2B1BF-AD94-4374-97DC-E96B7ADC6AB6}">
      <dgm:prSet/>
      <dgm:spPr/>
      <dgm:t>
        <a:bodyPr/>
        <a:lstStyle/>
        <a:p>
          <a:endParaRPr lang="en-US"/>
        </a:p>
      </dgm:t>
    </dgm:pt>
    <dgm:pt modelId="{CB26F694-69BC-4ED8-B4B1-C1921200F77C}" type="sibTrans" cxnId="{5FB2B1BF-AD94-4374-97DC-E96B7ADC6AB6}">
      <dgm:prSet/>
      <dgm:spPr/>
      <dgm:t>
        <a:bodyPr/>
        <a:lstStyle/>
        <a:p>
          <a:endParaRPr lang="en-US"/>
        </a:p>
      </dgm:t>
    </dgm:pt>
    <dgm:pt modelId="{86DB666D-03B4-4E12-BBA5-F29AB3E1B821}">
      <dgm:prSet/>
      <dgm:spPr/>
      <dgm:t>
        <a:bodyPr/>
        <a:lstStyle/>
        <a:p>
          <a:r>
            <a:rPr lang="pl-PL"/>
            <a:t>Szkoły</a:t>
          </a:r>
          <a:endParaRPr lang="en-US"/>
        </a:p>
      </dgm:t>
    </dgm:pt>
    <dgm:pt modelId="{57D80F93-7074-4DD0-9D1A-788985C33165}" type="parTrans" cxnId="{E0861898-67D4-40EE-8809-DE934D5E2791}">
      <dgm:prSet/>
      <dgm:spPr/>
      <dgm:t>
        <a:bodyPr/>
        <a:lstStyle/>
        <a:p>
          <a:endParaRPr lang="en-US"/>
        </a:p>
      </dgm:t>
    </dgm:pt>
    <dgm:pt modelId="{805D202A-A955-4198-B6F9-6F7DCEF57A03}" type="sibTrans" cxnId="{E0861898-67D4-40EE-8809-DE934D5E2791}">
      <dgm:prSet/>
      <dgm:spPr/>
      <dgm:t>
        <a:bodyPr/>
        <a:lstStyle/>
        <a:p>
          <a:endParaRPr lang="en-US"/>
        </a:p>
      </dgm:t>
    </dgm:pt>
    <dgm:pt modelId="{32FD1BFB-65D2-4B5D-A7EE-CA208947109F}" type="pres">
      <dgm:prSet presAssocID="{6EB1D42B-3B0D-42AB-8F70-A94834240564}" presName="Name0" presStyleCnt="0">
        <dgm:presLayoutVars>
          <dgm:dir/>
          <dgm:animLvl val="lvl"/>
          <dgm:resizeHandles val="exact"/>
        </dgm:presLayoutVars>
      </dgm:prSet>
      <dgm:spPr/>
      <dgm:t>
        <a:bodyPr/>
        <a:lstStyle/>
        <a:p>
          <a:endParaRPr lang="pl-PL"/>
        </a:p>
      </dgm:t>
    </dgm:pt>
    <dgm:pt modelId="{D59E414D-D50C-436E-8EA0-C653E32C461A}" type="pres">
      <dgm:prSet presAssocID="{0DC71A26-CB40-492F-8F60-50E8845F77C5}" presName="linNode" presStyleCnt="0"/>
      <dgm:spPr/>
    </dgm:pt>
    <dgm:pt modelId="{DA355B2D-095B-4E0E-A4F8-C110054B1D32}" type="pres">
      <dgm:prSet presAssocID="{0DC71A26-CB40-492F-8F60-50E8845F77C5}" presName="parentText" presStyleLbl="node1" presStyleIdx="0" presStyleCnt="8">
        <dgm:presLayoutVars>
          <dgm:chMax val="1"/>
          <dgm:bulletEnabled val="1"/>
        </dgm:presLayoutVars>
      </dgm:prSet>
      <dgm:spPr/>
      <dgm:t>
        <a:bodyPr/>
        <a:lstStyle/>
        <a:p>
          <a:endParaRPr lang="pl-PL"/>
        </a:p>
      </dgm:t>
    </dgm:pt>
    <dgm:pt modelId="{BF221654-40AA-470D-B47E-E441DAF48980}" type="pres">
      <dgm:prSet presAssocID="{42BEB056-626A-40A0-BF57-7322D3E3BA9D}" presName="sp" presStyleCnt="0"/>
      <dgm:spPr/>
    </dgm:pt>
    <dgm:pt modelId="{22BEF2F0-FB1D-49B4-9E6F-CE8437BDF93F}" type="pres">
      <dgm:prSet presAssocID="{D86B4497-B559-4004-9A7A-8557CAF78BAF}" presName="linNode" presStyleCnt="0"/>
      <dgm:spPr/>
    </dgm:pt>
    <dgm:pt modelId="{71B13735-42B9-4E1E-8D99-FDBDD3BDD2D6}" type="pres">
      <dgm:prSet presAssocID="{D86B4497-B559-4004-9A7A-8557CAF78BAF}" presName="parentText" presStyleLbl="node1" presStyleIdx="1" presStyleCnt="8">
        <dgm:presLayoutVars>
          <dgm:chMax val="1"/>
          <dgm:bulletEnabled val="1"/>
        </dgm:presLayoutVars>
      </dgm:prSet>
      <dgm:spPr/>
      <dgm:t>
        <a:bodyPr/>
        <a:lstStyle/>
        <a:p>
          <a:endParaRPr lang="pl-PL"/>
        </a:p>
      </dgm:t>
    </dgm:pt>
    <dgm:pt modelId="{7E7BFE0D-4D42-49D0-9D54-28455231A68A}" type="pres">
      <dgm:prSet presAssocID="{8FAC2B56-78AC-4FA2-A4AE-8E77C26C2E88}" presName="sp" presStyleCnt="0"/>
      <dgm:spPr/>
    </dgm:pt>
    <dgm:pt modelId="{88F62C39-D109-4AC0-8663-A6973BCEB6FC}" type="pres">
      <dgm:prSet presAssocID="{8BFCA7B8-728C-475F-9C7C-9847108F697D}" presName="linNode" presStyleCnt="0"/>
      <dgm:spPr/>
    </dgm:pt>
    <dgm:pt modelId="{2B137A69-D0A2-489A-ABFE-EED468E10DAD}" type="pres">
      <dgm:prSet presAssocID="{8BFCA7B8-728C-475F-9C7C-9847108F697D}" presName="parentText" presStyleLbl="node1" presStyleIdx="2" presStyleCnt="8">
        <dgm:presLayoutVars>
          <dgm:chMax val="1"/>
          <dgm:bulletEnabled val="1"/>
        </dgm:presLayoutVars>
      </dgm:prSet>
      <dgm:spPr/>
      <dgm:t>
        <a:bodyPr/>
        <a:lstStyle/>
        <a:p>
          <a:endParaRPr lang="pl-PL"/>
        </a:p>
      </dgm:t>
    </dgm:pt>
    <dgm:pt modelId="{101CD795-5D6E-400C-81DD-07A6B55FA434}" type="pres">
      <dgm:prSet presAssocID="{21DA8A02-7249-4A22-9300-ED65EAFA97CC}" presName="sp" presStyleCnt="0"/>
      <dgm:spPr/>
    </dgm:pt>
    <dgm:pt modelId="{42F2E5F0-3322-44F1-A806-0F4FB460D16E}" type="pres">
      <dgm:prSet presAssocID="{304AA885-A896-4766-9CB7-0FCC47B926C3}" presName="linNode" presStyleCnt="0"/>
      <dgm:spPr/>
    </dgm:pt>
    <dgm:pt modelId="{20FE8FF4-051F-4108-ABB6-9CE5C7338DC1}" type="pres">
      <dgm:prSet presAssocID="{304AA885-A896-4766-9CB7-0FCC47B926C3}" presName="parentText" presStyleLbl="node1" presStyleIdx="3" presStyleCnt="8">
        <dgm:presLayoutVars>
          <dgm:chMax val="1"/>
          <dgm:bulletEnabled val="1"/>
        </dgm:presLayoutVars>
      </dgm:prSet>
      <dgm:spPr/>
      <dgm:t>
        <a:bodyPr/>
        <a:lstStyle/>
        <a:p>
          <a:endParaRPr lang="pl-PL"/>
        </a:p>
      </dgm:t>
    </dgm:pt>
    <dgm:pt modelId="{7EDD4FE4-E128-4E53-A630-21FA4231D34A}" type="pres">
      <dgm:prSet presAssocID="{9413CF08-A119-4605-BA7C-34E925FE7404}" presName="sp" presStyleCnt="0"/>
      <dgm:spPr/>
    </dgm:pt>
    <dgm:pt modelId="{C8E1D59B-CA79-4AA8-A5F1-71CD4F1DC51A}" type="pres">
      <dgm:prSet presAssocID="{E275B4BC-3739-49E8-97EB-57AB58E704A1}" presName="linNode" presStyleCnt="0"/>
      <dgm:spPr/>
    </dgm:pt>
    <dgm:pt modelId="{218D23A7-B67F-4754-818B-D2D0ED3223E3}" type="pres">
      <dgm:prSet presAssocID="{E275B4BC-3739-49E8-97EB-57AB58E704A1}" presName="parentText" presStyleLbl="node1" presStyleIdx="4" presStyleCnt="8">
        <dgm:presLayoutVars>
          <dgm:chMax val="1"/>
          <dgm:bulletEnabled val="1"/>
        </dgm:presLayoutVars>
      </dgm:prSet>
      <dgm:spPr/>
      <dgm:t>
        <a:bodyPr/>
        <a:lstStyle/>
        <a:p>
          <a:endParaRPr lang="pl-PL"/>
        </a:p>
      </dgm:t>
    </dgm:pt>
    <dgm:pt modelId="{482F479A-1A73-4659-95B5-D4D26CEB2287}" type="pres">
      <dgm:prSet presAssocID="{0B914C64-FAD9-4F6A-A3B8-F5293B0223A9}" presName="sp" presStyleCnt="0"/>
      <dgm:spPr/>
    </dgm:pt>
    <dgm:pt modelId="{64588DFD-AA62-41C0-98E4-9D4DD53D21F2}" type="pres">
      <dgm:prSet presAssocID="{ABC908D7-FA4E-4A91-9EE4-F6EC78D31A0A}" presName="linNode" presStyleCnt="0"/>
      <dgm:spPr/>
    </dgm:pt>
    <dgm:pt modelId="{A1FFF39A-E8A8-4C7F-A592-01E2DC282889}" type="pres">
      <dgm:prSet presAssocID="{ABC908D7-FA4E-4A91-9EE4-F6EC78D31A0A}" presName="parentText" presStyleLbl="node1" presStyleIdx="5" presStyleCnt="8">
        <dgm:presLayoutVars>
          <dgm:chMax val="1"/>
          <dgm:bulletEnabled val="1"/>
        </dgm:presLayoutVars>
      </dgm:prSet>
      <dgm:spPr/>
      <dgm:t>
        <a:bodyPr/>
        <a:lstStyle/>
        <a:p>
          <a:endParaRPr lang="pl-PL"/>
        </a:p>
      </dgm:t>
    </dgm:pt>
    <dgm:pt modelId="{D14E9459-9D8C-49F0-8871-DEF524AB58FB}" type="pres">
      <dgm:prSet presAssocID="{463E056E-0046-4E28-8A6C-12EB76F5955D}" presName="sp" presStyleCnt="0"/>
      <dgm:spPr/>
    </dgm:pt>
    <dgm:pt modelId="{E30DC519-5AA5-4FD5-ABC3-2DF1B478D037}" type="pres">
      <dgm:prSet presAssocID="{843A4003-5D26-4825-94D2-5BC24EA96E34}" presName="linNode" presStyleCnt="0"/>
      <dgm:spPr/>
    </dgm:pt>
    <dgm:pt modelId="{AD1FDD73-153F-42D1-800B-AD32EF52D8C7}" type="pres">
      <dgm:prSet presAssocID="{843A4003-5D26-4825-94D2-5BC24EA96E34}" presName="parentText" presStyleLbl="node1" presStyleIdx="6" presStyleCnt="8">
        <dgm:presLayoutVars>
          <dgm:chMax val="1"/>
          <dgm:bulletEnabled val="1"/>
        </dgm:presLayoutVars>
      </dgm:prSet>
      <dgm:spPr/>
      <dgm:t>
        <a:bodyPr/>
        <a:lstStyle/>
        <a:p>
          <a:endParaRPr lang="pl-PL"/>
        </a:p>
      </dgm:t>
    </dgm:pt>
    <dgm:pt modelId="{F0C9363F-4CB4-47FF-BC7E-A485386BC248}" type="pres">
      <dgm:prSet presAssocID="{CB26F694-69BC-4ED8-B4B1-C1921200F77C}" presName="sp" presStyleCnt="0"/>
      <dgm:spPr/>
    </dgm:pt>
    <dgm:pt modelId="{205CB848-99A6-4B1B-90CB-832FEF0AAF77}" type="pres">
      <dgm:prSet presAssocID="{86DB666D-03B4-4E12-BBA5-F29AB3E1B821}" presName="linNode" presStyleCnt="0"/>
      <dgm:spPr/>
    </dgm:pt>
    <dgm:pt modelId="{E77EDB76-E918-4272-B174-D4A4286B09FC}" type="pres">
      <dgm:prSet presAssocID="{86DB666D-03B4-4E12-BBA5-F29AB3E1B821}" presName="parentText" presStyleLbl="node1" presStyleIdx="7" presStyleCnt="8">
        <dgm:presLayoutVars>
          <dgm:chMax val="1"/>
          <dgm:bulletEnabled val="1"/>
        </dgm:presLayoutVars>
      </dgm:prSet>
      <dgm:spPr/>
      <dgm:t>
        <a:bodyPr/>
        <a:lstStyle/>
        <a:p>
          <a:endParaRPr lang="pl-PL"/>
        </a:p>
      </dgm:t>
    </dgm:pt>
  </dgm:ptLst>
  <dgm:cxnLst>
    <dgm:cxn modelId="{E450FDA4-ED85-444A-AA8D-51D70567E692}" srcId="{6EB1D42B-3B0D-42AB-8F70-A94834240564}" destId="{ABC908D7-FA4E-4A91-9EE4-F6EC78D31A0A}" srcOrd="5" destOrd="0" parTransId="{D30C3D0C-496A-437C-A486-46FAE022EABB}" sibTransId="{463E056E-0046-4E28-8A6C-12EB76F5955D}"/>
    <dgm:cxn modelId="{5001BC9C-368E-4B8E-9630-88A7C2F8C79B}" type="presOf" srcId="{8BFCA7B8-728C-475F-9C7C-9847108F697D}" destId="{2B137A69-D0A2-489A-ABFE-EED468E10DAD}" srcOrd="0" destOrd="0" presId="urn:microsoft.com/office/officeart/2005/8/layout/vList5"/>
    <dgm:cxn modelId="{5FB2B1BF-AD94-4374-97DC-E96B7ADC6AB6}" srcId="{6EB1D42B-3B0D-42AB-8F70-A94834240564}" destId="{843A4003-5D26-4825-94D2-5BC24EA96E34}" srcOrd="6" destOrd="0" parTransId="{D20F0E2B-5CEE-4D57-B4A7-9FE2D7EDF28B}" sibTransId="{CB26F694-69BC-4ED8-B4B1-C1921200F77C}"/>
    <dgm:cxn modelId="{E4053A4C-F377-430A-9BB3-B685E9D73E99}" srcId="{6EB1D42B-3B0D-42AB-8F70-A94834240564}" destId="{D86B4497-B559-4004-9A7A-8557CAF78BAF}" srcOrd="1" destOrd="0" parTransId="{5F70BB70-F62A-4893-97E9-B91990F19E37}" sibTransId="{8FAC2B56-78AC-4FA2-A4AE-8E77C26C2E88}"/>
    <dgm:cxn modelId="{684F4B9B-62F5-48E5-A3E6-0FF1CCBEA0B6}" type="presOf" srcId="{843A4003-5D26-4825-94D2-5BC24EA96E34}" destId="{AD1FDD73-153F-42D1-800B-AD32EF52D8C7}" srcOrd="0" destOrd="0" presId="urn:microsoft.com/office/officeart/2005/8/layout/vList5"/>
    <dgm:cxn modelId="{402A8FA4-0C6B-4B3D-9F18-0F1C8486B837}" type="presOf" srcId="{6EB1D42B-3B0D-42AB-8F70-A94834240564}" destId="{32FD1BFB-65D2-4B5D-A7EE-CA208947109F}" srcOrd="0" destOrd="0" presId="urn:microsoft.com/office/officeart/2005/8/layout/vList5"/>
    <dgm:cxn modelId="{E0861898-67D4-40EE-8809-DE934D5E2791}" srcId="{6EB1D42B-3B0D-42AB-8F70-A94834240564}" destId="{86DB666D-03B4-4E12-BBA5-F29AB3E1B821}" srcOrd="7" destOrd="0" parTransId="{57D80F93-7074-4DD0-9D1A-788985C33165}" sibTransId="{805D202A-A955-4198-B6F9-6F7DCEF57A03}"/>
    <dgm:cxn modelId="{BFDCD1B0-CA07-4C85-B130-51638D7CBCFD}" type="presOf" srcId="{D86B4497-B559-4004-9A7A-8557CAF78BAF}" destId="{71B13735-42B9-4E1E-8D99-FDBDD3BDD2D6}" srcOrd="0" destOrd="0" presId="urn:microsoft.com/office/officeart/2005/8/layout/vList5"/>
    <dgm:cxn modelId="{DE47402B-9145-4527-83F8-05AE459AD582}" srcId="{6EB1D42B-3B0D-42AB-8F70-A94834240564}" destId="{E275B4BC-3739-49E8-97EB-57AB58E704A1}" srcOrd="4" destOrd="0" parTransId="{851F9C9D-C183-4F06-A3D9-735F81CFEEE7}" sibTransId="{0B914C64-FAD9-4F6A-A3B8-F5293B0223A9}"/>
    <dgm:cxn modelId="{CD827EB9-F4F4-4EDB-9984-9F68F3A1192E}" srcId="{6EB1D42B-3B0D-42AB-8F70-A94834240564}" destId="{304AA885-A896-4766-9CB7-0FCC47B926C3}" srcOrd="3" destOrd="0" parTransId="{2B045CF2-369F-4746-BEAD-71C946ED2134}" sibTransId="{9413CF08-A119-4605-BA7C-34E925FE7404}"/>
    <dgm:cxn modelId="{7D0E660C-D9C9-4A79-9242-80561FFAD186}" srcId="{6EB1D42B-3B0D-42AB-8F70-A94834240564}" destId="{8BFCA7B8-728C-475F-9C7C-9847108F697D}" srcOrd="2" destOrd="0" parTransId="{0670DD2E-4E12-4A91-B2B3-55AD323B1192}" sibTransId="{21DA8A02-7249-4A22-9300-ED65EAFA97CC}"/>
    <dgm:cxn modelId="{CC49676D-F341-47D9-AEF7-DD7A557AD7AB}" type="presOf" srcId="{86DB666D-03B4-4E12-BBA5-F29AB3E1B821}" destId="{E77EDB76-E918-4272-B174-D4A4286B09FC}" srcOrd="0" destOrd="0" presId="urn:microsoft.com/office/officeart/2005/8/layout/vList5"/>
    <dgm:cxn modelId="{5017278B-D48B-4AC5-9D3C-4741FB3F3971}" type="presOf" srcId="{E275B4BC-3739-49E8-97EB-57AB58E704A1}" destId="{218D23A7-B67F-4754-818B-D2D0ED3223E3}" srcOrd="0" destOrd="0" presId="urn:microsoft.com/office/officeart/2005/8/layout/vList5"/>
    <dgm:cxn modelId="{67A5933D-EA31-40B5-BA9C-CCB90AEF17B8}" srcId="{6EB1D42B-3B0D-42AB-8F70-A94834240564}" destId="{0DC71A26-CB40-492F-8F60-50E8845F77C5}" srcOrd="0" destOrd="0" parTransId="{9CF9C7E4-2AA5-418C-9F1C-27E1D7B5DE74}" sibTransId="{42BEB056-626A-40A0-BF57-7322D3E3BA9D}"/>
    <dgm:cxn modelId="{D87381B8-5E03-40B1-806D-0CE4E1C78322}" type="presOf" srcId="{ABC908D7-FA4E-4A91-9EE4-F6EC78D31A0A}" destId="{A1FFF39A-E8A8-4C7F-A592-01E2DC282889}" srcOrd="0" destOrd="0" presId="urn:microsoft.com/office/officeart/2005/8/layout/vList5"/>
    <dgm:cxn modelId="{DF3CD520-57E4-47F8-89A6-494016BD48C9}" type="presOf" srcId="{0DC71A26-CB40-492F-8F60-50E8845F77C5}" destId="{DA355B2D-095B-4E0E-A4F8-C110054B1D32}" srcOrd="0" destOrd="0" presId="urn:microsoft.com/office/officeart/2005/8/layout/vList5"/>
    <dgm:cxn modelId="{7145CAAA-1832-42AA-A011-64AFC6E708EF}" type="presOf" srcId="{304AA885-A896-4766-9CB7-0FCC47B926C3}" destId="{20FE8FF4-051F-4108-ABB6-9CE5C7338DC1}" srcOrd="0" destOrd="0" presId="urn:microsoft.com/office/officeart/2005/8/layout/vList5"/>
    <dgm:cxn modelId="{FF8CDF2B-6385-44EA-A9AF-51FD571517A6}" type="presParOf" srcId="{32FD1BFB-65D2-4B5D-A7EE-CA208947109F}" destId="{D59E414D-D50C-436E-8EA0-C653E32C461A}" srcOrd="0" destOrd="0" presId="urn:microsoft.com/office/officeart/2005/8/layout/vList5"/>
    <dgm:cxn modelId="{189935B4-1E81-4D5E-AD1F-A5B8A4AC8A05}" type="presParOf" srcId="{D59E414D-D50C-436E-8EA0-C653E32C461A}" destId="{DA355B2D-095B-4E0E-A4F8-C110054B1D32}" srcOrd="0" destOrd="0" presId="urn:microsoft.com/office/officeart/2005/8/layout/vList5"/>
    <dgm:cxn modelId="{60EE731C-9C79-4064-AFC2-18B56B07752D}" type="presParOf" srcId="{32FD1BFB-65D2-4B5D-A7EE-CA208947109F}" destId="{BF221654-40AA-470D-B47E-E441DAF48980}" srcOrd="1" destOrd="0" presId="urn:microsoft.com/office/officeart/2005/8/layout/vList5"/>
    <dgm:cxn modelId="{477C1F2A-57C7-4284-A667-08B626BFAC6B}" type="presParOf" srcId="{32FD1BFB-65D2-4B5D-A7EE-CA208947109F}" destId="{22BEF2F0-FB1D-49B4-9E6F-CE8437BDF93F}" srcOrd="2" destOrd="0" presId="urn:microsoft.com/office/officeart/2005/8/layout/vList5"/>
    <dgm:cxn modelId="{9F66083E-6D9E-465F-95AC-F88DC9F9D125}" type="presParOf" srcId="{22BEF2F0-FB1D-49B4-9E6F-CE8437BDF93F}" destId="{71B13735-42B9-4E1E-8D99-FDBDD3BDD2D6}" srcOrd="0" destOrd="0" presId="urn:microsoft.com/office/officeart/2005/8/layout/vList5"/>
    <dgm:cxn modelId="{AAEB2E6C-11EF-48C7-A0EB-139753E544F0}" type="presParOf" srcId="{32FD1BFB-65D2-4B5D-A7EE-CA208947109F}" destId="{7E7BFE0D-4D42-49D0-9D54-28455231A68A}" srcOrd="3" destOrd="0" presId="urn:microsoft.com/office/officeart/2005/8/layout/vList5"/>
    <dgm:cxn modelId="{3A9A0535-A667-4AE3-9CE8-65989A6A8B31}" type="presParOf" srcId="{32FD1BFB-65D2-4B5D-A7EE-CA208947109F}" destId="{88F62C39-D109-4AC0-8663-A6973BCEB6FC}" srcOrd="4" destOrd="0" presId="urn:microsoft.com/office/officeart/2005/8/layout/vList5"/>
    <dgm:cxn modelId="{D32945D7-432E-4D35-ACFD-504F2EF1F81D}" type="presParOf" srcId="{88F62C39-D109-4AC0-8663-A6973BCEB6FC}" destId="{2B137A69-D0A2-489A-ABFE-EED468E10DAD}" srcOrd="0" destOrd="0" presId="urn:microsoft.com/office/officeart/2005/8/layout/vList5"/>
    <dgm:cxn modelId="{2193087F-B29E-46FB-BABF-A17B5335816F}" type="presParOf" srcId="{32FD1BFB-65D2-4B5D-A7EE-CA208947109F}" destId="{101CD795-5D6E-400C-81DD-07A6B55FA434}" srcOrd="5" destOrd="0" presId="urn:microsoft.com/office/officeart/2005/8/layout/vList5"/>
    <dgm:cxn modelId="{1D3A8DA2-67F7-42A4-A248-2142C399955D}" type="presParOf" srcId="{32FD1BFB-65D2-4B5D-A7EE-CA208947109F}" destId="{42F2E5F0-3322-44F1-A806-0F4FB460D16E}" srcOrd="6" destOrd="0" presId="urn:microsoft.com/office/officeart/2005/8/layout/vList5"/>
    <dgm:cxn modelId="{F452DAFC-E989-4CA5-88E7-70275E85D80D}" type="presParOf" srcId="{42F2E5F0-3322-44F1-A806-0F4FB460D16E}" destId="{20FE8FF4-051F-4108-ABB6-9CE5C7338DC1}" srcOrd="0" destOrd="0" presId="urn:microsoft.com/office/officeart/2005/8/layout/vList5"/>
    <dgm:cxn modelId="{361FA2B8-A045-4879-98F9-07281252BAB2}" type="presParOf" srcId="{32FD1BFB-65D2-4B5D-A7EE-CA208947109F}" destId="{7EDD4FE4-E128-4E53-A630-21FA4231D34A}" srcOrd="7" destOrd="0" presId="urn:microsoft.com/office/officeart/2005/8/layout/vList5"/>
    <dgm:cxn modelId="{A4BA3E42-5148-4EEF-AA01-E94CB0ACE8B5}" type="presParOf" srcId="{32FD1BFB-65D2-4B5D-A7EE-CA208947109F}" destId="{C8E1D59B-CA79-4AA8-A5F1-71CD4F1DC51A}" srcOrd="8" destOrd="0" presId="urn:microsoft.com/office/officeart/2005/8/layout/vList5"/>
    <dgm:cxn modelId="{2407DE4A-9CCE-486B-AF3D-73F11D38B2FF}" type="presParOf" srcId="{C8E1D59B-CA79-4AA8-A5F1-71CD4F1DC51A}" destId="{218D23A7-B67F-4754-818B-D2D0ED3223E3}" srcOrd="0" destOrd="0" presId="urn:microsoft.com/office/officeart/2005/8/layout/vList5"/>
    <dgm:cxn modelId="{BF578D24-D02C-4B65-83F6-8264CFD19B01}" type="presParOf" srcId="{32FD1BFB-65D2-4B5D-A7EE-CA208947109F}" destId="{482F479A-1A73-4659-95B5-D4D26CEB2287}" srcOrd="9" destOrd="0" presId="urn:microsoft.com/office/officeart/2005/8/layout/vList5"/>
    <dgm:cxn modelId="{575BCE87-3F9F-4616-8DEC-6DD39898E9AA}" type="presParOf" srcId="{32FD1BFB-65D2-4B5D-A7EE-CA208947109F}" destId="{64588DFD-AA62-41C0-98E4-9D4DD53D21F2}" srcOrd="10" destOrd="0" presId="urn:microsoft.com/office/officeart/2005/8/layout/vList5"/>
    <dgm:cxn modelId="{A4644898-DB02-4ACE-81BA-D90EA5723CFD}" type="presParOf" srcId="{64588DFD-AA62-41C0-98E4-9D4DD53D21F2}" destId="{A1FFF39A-E8A8-4C7F-A592-01E2DC282889}" srcOrd="0" destOrd="0" presId="urn:microsoft.com/office/officeart/2005/8/layout/vList5"/>
    <dgm:cxn modelId="{A4A7A2D1-B8CF-4332-8CE4-8254C4CBF366}" type="presParOf" srcId="{32FD1BFB-65D2-4B5D-A7EE-CA208947109F}" destId="{D14E9459-9D8C-49F0-8871-DEF524AB58FB}" srcOrd="11" destOrd="0" presId="urn:microsoft.com/office/officeart/2005/8/layout/vList5"/>
    <dgm:cxn modelId="{C1258D7B-9311-442A-8150-F5B43DADF3FB}" type="presParOf" srcId="{32FD1BFB-65D2-4B5D-A7EE-CA208947109F}" destId="{E30DC519-5AA5-4FD5-ABC3-2DF1B478D037}" srcOrd="12" destOrd="0" presId="urn:microsoft.com/office/officeart/2005/8/layout/vList5"/>
    <dgm:cxn modelId="{21C72617-FA8A-4930-ADC0-EA25AC325171}" type="presParOf" srcId="{E30DC519-5AA5-4FD5-ABC3-2DF1B478D037}" destId="{AD1FDD73-153F-42D1-800B-AD32EF52D8C7}" srcOrd="0" destOrd="0" presId="urn:microsoft.com/office/officeart/2005/8/layout/vList5"/>
    <dgm:cxn modelId="{99F5FD88-FDDA-4F7A-80F1-F856DC8E8302}" type="presParOf" srcId="{32FD1BFB-65D2-4B5D-A7EE-CA208947109F}" destId="{F0C9363F-4CB4-47FF-BC7E-A485386BC248}" srcOrd="13" destOrd="0" presId="urn:microsoft.com/office/officeart/2005/8/layout/vList5"/>
    <dgm:cxn modelId="{48C5B46C-3D53-4416-BC9F-7F3D0F473384}" type="presParOf" srcId="{32FD1BFB-65D2-4B5D-A7EE-CA208947109F}" destId="{205CB848-99A6-4B1B-90CB-832FEF0AAF77}" srcOrd="14" destOrd="0" presId="urn:microsoft.com/office/officeart/2005/8/layout/vList5"/>
    <dgm:cxn modelId="{58F83D5E-4567-4627-9BFD-C96D1F357023}" type="presParOf" srcId="{205CB848-99A6-4B1B-90CB-832FEF0AAF77}" destId="{E77EDB76-E918-4272-B174-D4A4286B09FC}"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AFA690-C8F1-4488-A9BA-D033C7E16B95}">
      <dsp:nvSpPr>
        <dsp:cNvPr id="0" name=""/>
        <dsp:cNvSpPr/>
      </dsp:nvSpPr>
      <dsp:spPr>
        <a:xfrm>
          <a:off x="0" y="340240"/>
          <a:ext cx="2684721" cy="1610832"/>
        </a:xfrm>
        <a:prstGeom prst="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kern="1200"/>
            <a:t>Brak zidentyfikowanych produktów lokalnych</a:t>
          </a:r>
          <a:endParaRPr lang="en-US" sz="1700" kern="1200"/>
        </a:p>
      </dsp:txBody>
      <dsp:txXfrm>
        <a:off x="0" y="340240"/>
        <a:ext cx="2684721" cy="1610832"/>
      </dsp:txXfrm>
    </dsp:sp>
    <dsp:sp modelId="{0AA3EFDF-4F57-4692-927B-E2CE7621BF86}">
      <dsp:nvSpPr>
        <dsp:cNvPr id="0" name=""/>
        <dsp:cNvSpPr/>
      </dsp:nvSpPr>
      <dsp:spPr>
        <a:xfrm>
          <a:off x="2953193" y="340240"/>
          <a:ext cx="2684721" cy="1610832"/>
        </a:xfrm>
        <a:prstGeom prst="rect">
          <a:avLst/>
        </a:prstGeom>
        <a:solidFill>
          <a:schemeClr val="accent2">
            <a:hueOff val="-370536"/>
            <a:satOff val="1775"/>
            <a:lumOff val="164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kern="1200"/>
            <a:t>Niska świadomość społeczna dotycząca produktów lokalnych, lokalnych tradycji kulinarnych</a:t>
          </a:r>
          <a:endParaRPr lang="en-US" sz="1700" kern="1200"/>
        </a:p>
      </dsp:txBody>
      <dsp:txXfrm>
        <a:off x="2953193" y="340240"/>
        <a:ext cx="2684721" cy="1610832"/>
      </dsp:txXfrm>
    </dsp:sp>
    <dsp:sp modelId="{6BF03799-1B21-4B7A-A5C1-27F8D9F9CFCF}">
      <dsp:nvSpPr>
        <dsp:cNvPr id="0" name=""/>
        <dsp:cNvSpPr/>
      </dsp:nvSpPr>
      <dsp:spPr>
        <a:xfrm>
          <a:off x="5906387" y="340240"/>
          <a:ext cx="2684721" cy="1610832"/>
        </a:xfrm>
        <a:prstGeom prst="rect">
          <a:avLst/>
        </a:prstGeom>
        <a:solidFill>
          <a:schemeClr val="accent2">
            <a:hueOff val="-741071"/>
            <a:satOff val="3550"/>
            <a:lumOff val="328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kern="1200"/>
            <a:t>Brak współpracy między producentami, wytwórcami</a:t>
          </a:r>
          <a:endParaRPr lang="en-US" sz="1700" kern="1200"/>
        </a:p>
      </dsp:txBody>
      <dsp:txXfrm>
        <a:off x="5906387" y="340240"/>
        <a:ext cx="2684721" cy="1610832"/>
      </dsp:txXfrm>
    </dsp:sp>
    <dsp:sp modelId="{C5A41BBC-FE97-49C5-A735-6763649B2628}">
      <dsp:nvSpPr>
        <dsp:cNvPr id="0" name=""/>
        <dsp:cNvSpPr/>
      </dsp:nvSpPr>
      <dsp:spPr>
        <a:xfrm>
          <a:off x="0" y="2219546"/>
          <a:ext cx="2684721" cy="1610832"/>
        </a:xfrm>
        <a:prstGeom prst="rect">
          <a:avLst/>
        </a:prstGeom>
        <a:solidFill>
          <a:schemeClr val="accent2">
            <a:hueOff val="-1111607"/>
            <a:satOff val="5325"/>
            <a:lumOff val="492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kern="1200"/>
            <a:t>Brak miejsc sprzedaży produktów lokalnych</a:t>
          </a:r>
          <a:endParaRPr lang="en-US" sz="1700" kern="1200"/>
        </a:p>
      </dsp:txBody>
      <dsp:txXfrm>
        <a:off x="0" y="2219546"/>
        <a:ext cx="2684721" cy="1610832"/>
      </dsp:txXfrm>
    </dsp:sp>
    <dsp:sp modelId="{1AB33A4E-6F2A-4EA8-8EF5-2980C11915CE}">
      <dsp:nvSpPr>
        <dsp:cNvPr id="0" name=""/>
        <dsp:cNvSpPr/>
      </dsp:nvSpPr>
      <dsp:spPr>
        <a:xfrm>
          <a:off x="2953193" y="2219546"/>
          <a:ext cx="2684721" cy="1610832"/>
        </a:xfrm>
        <a:prstGeom prst="rect">
          <a:avLst/>
        </a:prstGeom>
        <a:solidFill>
          <a:schemeClr val="accent2">
            <a:hueOff val="-1482143"/>
            <a:satOff val="7100"/>
            <a:lumOff val="656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kern="1200"/>
            <a:t>dotychczasowa promocja regionu zostawia pole do działania dla nowych pomysłów i projektów, dotyczących promocji produktów lokalnych</a:t>
          </a:r>
          <a:endParaRPr lang="en-US" sz="1700" kern="1200"/>
        </a:p>
      </dsp:txBody>
      <dsp:txXfrm>
        <a:off x="2953193" y="2219546"/>
        <a:ext cx="2684721" cy="1610832"/>
      </dsp:txXfrm>
    </dsp:sp>
    <dsp:sp modelId="{5008792C-109C-4276-A5E9-2BD75533E781}">
      <dsp:nvSpPr>
        <dsp:cNvPr id="0" name=""/>
        <dsp:cNvSpPr/>
      </dsp:nvSpPr>
      <dsp:spPr>
        <a:xfrm>
          <a:off x="5906387" y="2219546"/>
          <a:ext cx="2684721" cy="1610832"/>
        </a:xfrm>
        <a:prstGeom prst="rect">
          <a:avLst/>
        </a:prstGeom>
        <a:solidFill>
          <a:schemeClr val="accent2">
            <a:hueOff val="-1852678"/>
            <a:satOff val="8875"/>
            <a:lumOff val="8211"/>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kern="1200"/>
            <a:t>Zbyt mała ilość lokalnych imprez promujących produkty lokalne</a:t>
          </a:r>
          <a:endParaRPr lang="en-US" sz="1700" kern="1200"/>
        </a:p>
      </dsp:txBody>
      <dsp:txXfrm>
        <a:off x="5906387" y="2219546"/>
        <a:ext cx="2684721" cy="1610832"/>
      </dsp:txXfrm>
    </dsp:sp>
    <dsp:sp modelId="{95B88EF9-F08C-4F1C-887F-F281ED04654E}">
      <dsp:nvSpPr>
        <dsp:cNvPr id="0" name=""/>
        <dsp:cNvSpPr/>
      </dsp:nvSpPr>
      <dsp:spPr>
        <a:xfrm>
          <a:off x="0" y="4098851"/>
          <a:ext cx="2684721" cy="1610832"/>
        </a:xfrm>
        <a:prstGeom prst="rect">
          <a:avLst/>
        </a:prstGeom>
        <a:solidFill>
          <a:schemeClr val="accent2">
            <a:hueOff val="-2223214"/>
            <a:satOff val="10650"/>
            <a:lumOff val="98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kern="1200"/>
            <a:t>Brak zainteresowania ze strony producentów, wytwórców promocją produktów</a:t>
          </a:r>
          <a:endParaRPr lang="en-US" sz="1700" kern="1200"/>
        </a:p>
      </dsp:txBody>
      <dsp:txXfrm>
        <a:off x="0" y="4098851"/>
        <a:ext cx="2684721" cy="1610832"/>
      </dsp:txXfrm>
    </dsp:sp>
    <dsp:sp modelId="{6F48EF9B-FA06-4C2D-99FC-16FFEAF9F89F}">
      <dsp:nvSpPr>
        <dsp:cNvPr id="0" name=""/>
        <dsp:cNvSpPr/>
      </dsp:nvSpPr>
      <dsp:spPr>
        <a:xfrm>
          <a:off x="2953193" y="4098851"/>
          <a:ext cx="2684721" cy="1610832"/>
        </a:xfrm>
        <a:prstGeom prst="rect">
          <a:avLst/>
        </a:prstGeom>
        <a:solidFill>
          <a:schemeClr val="accent2">
            <a:hueOff val="-2593749"/>
            <a:satOff val="12425"/>
            <a:lumOff val="1149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kern="1200"/>
            <a:t>Niski stan edukacji o tradycjach, kulturze regionu</a:t>
          </a:r>
          <a:endParaRPr lang="en-US" sz="1700" kern="1200"/>
        </a:p>
      </dsp:txBody>
      <dsp:txXfrm>
        <a:off x="2953193" y="4098851"/>
        <a:ext cx="2684721" cy="1610832"/>
      </dsp:txXfrm>
    </dsp:sp>
    <dsp:sp modelId="{AFDF3215-671D-4C19-9814-240FF64778F9}">
      <dsp:nvSpPr>
        <dsp:cNvPr id="0" name=""/>
        <dsp:cNvSpPr/>
      </dsp:nvSpPr>
      <dsp:spPr>
        <a:xfrm>
          <a:off x="5906387" y="4098851"/>
          <a:ext cx="2684721" cy="1610832"/>
        </a:xfrm>
        <a:prstGeom prst="rect">
          <a:avLst/>
        </a:prstGeom>
        <a:solidFill>
          <a:schemeClr val="accent2">
            <a:hueOff val="-2964285"/>
            <a:satOff val="14200"/>
            <a:lumOff val="1313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pl-PL" sz="1700" kern="1200"/>
            <a:t>Potrzeba stworzenia wspólnej, mocnej, lokalnej marki</a:t>
          </a:r>
          <a:endParaRPr lang="en-US" sz="1700" kern="1200"/>
        </a:p>
      </dsp:txBody>
      <dsp:txXfrm>
        <a:off x="5906387" y="4098851"/>
        <a:ext cx="2684721" cy="16108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55B2D-095B-4E0E-A4F8-C110054B1D32}">
      <dsp:nvSpPr>
        <dsp:cNvPr id="0" name=""/>
        <dsp:cNvSpPr/>
      </dsp:nvSpPr>
      <dsp:spPr>
        <a:xfrm>
          <a:off x="2121217" y="197"/>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pl-PL" sz="1500" b="1" kern="1200" dirty="0">
              <a:solidFill>
                <a:sysClr val="window" lastClr="FFFFFF"/>
              </a:solidFill>
              <a:latin typeface="Trebuchet MS"/>
              <a:ea typeface="+mn-ea"/>
              <a:cs typeface="+mn-cs"/>
            </a:rPr>
            <a:t>Starostwo Powiatowe </a:t>
          </a:r>
          <a:endParaRPr lang="en-US" sz="1500" b="1" kern="1200" dirty="0">
            <a:solidFill>
              <a:sysClr val="window" lastClr="FFFFFF"/>
            </a:solidFill>
            <a:latin typeface="Trebuchet MS"/>
            <a:ea typeface="+mn-ea"/>
            <a:cs typeface="+mn-cs"/>
          </a:endParaRPr>
        </a:p>
      </dsp:txBody>
      <dsp:txXfrm>
        <a:off x="2150326" y="29306"/>
        <a:ext cx="2328151" cy="538091"/>
      </dsp:txXfrm>
    </dsp:sp>
    <dsp:sp modelId="{71B13735-42B9-4E1E-8D99-FDBDD3BDD2D6}">
      <dsp:nvSpPr>
        <dsp:cNvPr id="0" name=""/>
        <dsp:cNvSpPr/>
      </dsp:nvSpPr>
      <dsp:spPr>
        <a:xfrm>
          <a:off x="2121217" y="626322"/>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pl-PL" sz="1500" b="1" kern="1200" dirty="0">
              <a:solidFill>
                <a:sysClr val="window" lastClr="FFFFFF"/>
              </a:solidFill>
              <a:latin typeface="Trebuchet MS"/>
              <a:ea typeface="+mn-ea"/>
              <a:cs typeface="+mn-cs"/>
            </a:rPr>
            <a:t>Urzędy Gminy z terenu Powiatu Kozienickiego</a:t>
          </a:r>
          <a:endParaRPr lang="en-US" sz="1500" b="1" kern="1200" dirty="0">
            <a:solidFill>
              <a:sysClr val="window" lastClr="FFFFFF"/>
            </a:solidFill>
            <a:latin typeface="Trebuchet MS"/>
            <a:ea typeface="+mn-ea"/>
            <a:cs typeface="+mn-cs"/>
          </a:endParaRPr>
        </a:p>
      </dsp:txBody>
      <dsp:txXfrm>
        <a:off x="2150326" y="655431"/>
        <a:ext cx="2328151" cy="538091"/>
      </dsp:txXfrm>
    </dsp:sp>
    <dsp:sp modelId="{2B137A69-D0A2-489A-ABFE-EED468E10DAD}">
      <dsp:nvSpPr>
        <dsp:cNvPr id="0" name=""/>
        <dsp:cNvSpPr/>
      </dsp:nvSpPr>
      <dsp:spPr>
        <a:xfrm>
          <a:off x="2121217" y="1252447"/>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pl-PL" sz="1500" b="1" kern="1200" dirty="0">
              <a:solidFill>
                <a:sysClr val="window" lastClr="FFFFFF"/>
              </a:solidFill>
              <a:latin typeface="Trebuchet MS"/>
              <a:ea typeface="+mn-ea"/>
              <a:cs typeface="+mn-cs"/>
            </a:rPr>
            <a:t>KGW</a:t>
          </a:r>
          <a:endParaRPr lang="en-US" sz="1500" b="1" kern="1200" dirty="0">
            <a:solidFill>
              <a:sysClr val="window" lastClr="FFFFFF"/>
            </a:solidFill>
            <a:latin typeface="Trebuchet MS"/>
            <a:ea typeface="+mn-ea"/>
            <a:cs typeface="+mn-cs"/>
          </a:endParaRPr>
        </a:p>
      </dsp:txBody>
      <dsp:txXfrm>
        <a:off x="2150326" y="1281556"/>
        <a:ext cx="2328151" cy="538091"/>
      </dsp:txXfrm>
    </dsp:sp>
    <dsp:sp modelId="{20FE8FF4-051F-4108-ABB6-9CE5C7338DC1}">
      <dsp:nvSpPr>
        <dsp:cNvPr id="0" name=""/>
        <dsp:cNvSpPr/>
      </dsp:nvSpPr>
      <dsp:spPr>
        <a:xfrm>
          <a:off x="2121217" y="1878573"/>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pl-PL" sz="1500" b="1" kern="1200">
              <a:solidFill>
                <a:sysClr val="window" lastClr="FFFFFF"/>
              </a:solidFill>
              <a:latin typeface="Trebuchet MS"/>
              <a:ea typeface="+mn-ea"/>
              <a:cs typeface="+mn-cs"/>
            </a:rPr>
            <a:t>Producenci</a:t>
          </a:r>
          <a:endParaRPr lang="en-US" sz="1500" b="1" kern="1200">
            <a:solidFill>
              <a:sysClr val="window" lastClr="FFFFFF"/>
            </a:solidFill>
            <a:latin typeface="Trebuchet MS"/>
            <a:ea typeface="+mn-ea"/>
            <a:cs typeface="+mn-cs"/>
          </a:endParaRPr>
        </a:p>
      </dsp:txBody>
      <dsp:txXfrm>
        <a:off x="2150326" y="1907682"/>
        <a:ext cx="2328151" cy="538091"/>
      </dsp:txXfrm>
    </dsp:sp>
    <dsp:sp modelId="{218D23A7-B67F-4754-818B-D2D0ED3223E3}">
      <dsp:nvSpPr>
        <dsp:cNvPr id="0" name=""/>
        <dsp:cNvSpPr/>
      </dsp:nvSpPr>
      <dsp:spPr>
        <a:xfrm>
          <a:off x="2121217" y="2504698"/>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pl-PL" sz="1500" b="1" kern="1200" dirty="0">
              <a:solidFill>
                <a:sysClr val="window" lastClr="FFFFFF"/>
              </a:solidFill>
              <a:latin typeface="Trebuchet MS"/>
              <a:ea typeface="+mn-ea"/>
              <a:cs typeface="+mn-cs"/>
            </a:rPr>
            <a:t>NGO</a:t>
          </a:r>
          <a:endParaRPr lang="en-US" sz="1500" b="1" kern="1200" dirty="0">
            <a:solidFill>
              <a:sysClr val="window" lastClr="FFFFFF"/>
            </a:solidFill>
            <a:latin typeface="Trebuchet MS"/>
            <a:ea typeface="+mn-ea"/>
            <a:cs typeface="+mn-cs"/>
          </a:endParaRPr>
        </a:p>
      </dsp:txBody>
      <dsp:txXfrm>
        <a:off x="2150326" y="2533807"/>
        <a:ext cx="2328151" cy="538091"/>
      </dsp:txXfrm>
    </dsp:sp>
    <dsp:sp modelId="{A1FFF39A-E8A8-4C7F-A592-01E2DC282889}">
      <dsp:nvSpPr>
        <dsp:cNvPr id="0" name=""/>
        <dsp:cNvSpPr/>
      </dsp:nvSpPr>
      <dsp:spPr>
        <a:xfrm>
          <a:off x="2121217" y="3130823"/>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pl-PL" sz="1500" b="1" kern="1200">
              <a:solidFill>
                <a:sysClr val="window" lastClr="FFFFFF"/>
              </a:solidFill>
              <a:latin typeface="Trebuchet MS"/>
              <a:ea typeface="+mn-ea"/>
              <a:cs typeface="+mn-cs"/>
            </a:rPr>
            <a:t>Przedsiębiorcy lokalni</a:t>
          </a:r>
          <a:endParaRPr lang="en-US" sz="1500" b="1" kern="1200">
            <a:solidFill>
              <a:sysClr val="window" lastClr="FFFFFF"/>
            </a:solidFill>
            <a:latin typeface="Trebuchet MS"/>
            <a:ea typeface="+mn-ea"/>
            <a:cs typeface="+mn-cs"/>
          </a:endParaRPr>
        </a:p>
      </dsp:txBody>
      <dsp:txXfrm>
        <a:off x="2150326" y="3159932"/>
        <a:ext cx="2328151" cy="538091"/>
      </dsp:txXfrm>
    </dsp:sp>
    <dsp:sp modelId="{AD1FDD73-153F-42D1-800B-AD32EF52D8C7}">
      <dsp:nvSpPr>
        <dsp:cNvPr id="0" name=""/>
        <dsp:cNvSpPr/>
      </dsp:nvSpPr>
      <dsp:spPr>
        <a:xfrm>
          <a:off x="2110574" y="3756948"/>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pl-PL" sz="1500" b="1" kern="1200">
              <a:solidFill>
                <a:sysClr val="window" lastClr="FFFFFF"/>
              </a:solidFill>
              <a:latin typeface="Trebuchet MS"/>
              <a:ea typeface="+mn-ea"/>
              <a:cs typeface="+mn-cs"/>
            </a:rPr>
            <a:t>Restauratorzy</a:t>
          </a:r>
          <a:endParaRPr lang="en-US" sz="1500" b="1" kern="1200">
            <a:solidFill>
              <a:sysClr val="window" lastClr="FFFFFF"/>
            </a:solidFill>
            <a:latin typeface="Trebuchet MS"/>
            <a:ea typeface="+mn-ea"/>
            <a:cs typeface="+mn-cs"/>
          </a:endParaRPr>
        </a:p>
      </dsp:txBody>
      <dsp:txXfrm>
        <a:off x="2139683" y="3786057"/>
        <a:ext cx="2328151" cy="538091"/>
      </dsp:txXfrm>
    </dsp:sp>
    <dsp:sp modelId="{E77EDB76-E918-4272-B174-D4A4286B09FC}">
      <dsp:nvSpPr>
        <dsp:cNvPr id="0" name=""/>
        <dsp:cNvSpPr/>
      </dsp:nvSpPr>
      <dsp:spPr>
        <a:xfrm>
          <a:off x="2110574" y="4383271"/>
          <a:ext cx="2386369" cy="596309"/>
        </a:xfrm>
        <a:prstGeom prst="roundRect">
          <a:avLst/>
        </a:prstGeom>
        <a:gradFill rotWithShape="0">
          <a:gsLst>
            <a:gs pos="0">
              <a:srgbClr val="E6B91E">
                <a:hueOff val="0"/>
                <a:satOff val="0"/>
                <a:lumOff val="0"/>
                <a:alphaOff val="0"/>
                <a:tint val="96000"/>
                <a:lumMod val="100000"/>
              </a:srgbClr>
            </a:gs>
            <a:gs pos="78000">
              <a:srgbClr val="E6B91E">
                <a:hueOff val="0"/>
                <a:satOff val="0"/>
                <a:lumOff val="0"/>
                <a:alphaOff val="0"/>
                <a:shade val="94000"/>
                <a:lumMod val="94000"/>
              </a:srgb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pl-PL" sz="1500" b="1" kern="1200">
              <a:solidFill>
                <a:sysClr val="window" lastClr="FFFFFF"/>
              </a:solidFill>
              <a:latin typeface="Trebuchet MS"/>
              <a:ea typeface="+mn-ea"/>
              <a:cs typeface="+mn-cs"/>
            </a:rPr>
            <a:t>Szkoły</a:t>
          </a:r>
          <a:endParaRPr lang="en-US" sz="1500" b="1" kern="1200">
            <a:solidFill>
              <a:sysClr val="window" lastClr="FFFFFF"/>
            </a:solidFill>
            <a:latin typeface="Trebuchet MS"/>
            <a:ea typeface="+mn-ea"/>
            <a:cs typeface="+mn-cs"/>
          </a:endParaRPr>
        </a:p>
      </dsp:txBody>
      <dsp:txXfrm>
        <a:off x="2139683" y="4412380"/>
        <a:ext cx="2328151" cy="5380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21D3E-3758-45C3-BA64-46BC263B5A60}">
      <dsp:nvSpPr>
        <dsp:cNvPr id="0" name=""/>
        <dsp:cNvSpPr/>
      </dsp:nvSpPr>
      <dsp:spPr>
        <a:xfrm>
          <a:off x="0" y="4084335"/>
          <a:ext cx="6628804" cy="893552"/>
        </a:xfrm>
        <a:prstGeom prst="rec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l-PL" sz="1600" kern="1200" dirty="0">
              <a:effectLst>
                <a:outerShdw blurRad="38100" dist="38100" dir="2700000" algn="tl">
                  <a:srgbClr val="000000">
                    <a:alpha val="43137"/>
                  </a:srgbClr>
                </a:outerShdw>
              </a:effectLst>
            </a:rPr>
            <a:t>- ewaluacja ex – post - po zakończeniu projektu zostanie przeprowadzona ewaluacja mająca na celu ocenę trafności realizowanych działań w stosunku do stanu sprzed realizacji projektu</a:t>
          </a:r>
          <a:endParaRPr lang="en-US" sz="1600" kern="1200" dirty="0">
            <a:effectLst>
              <a:outerShdw blurRad="38100" dist="38100" dir="2700000" algn="tl">
                <a:srgbClr val="000000">
                  <a:alpha val="43137"/>
                </a:srgbClr>
              </a:outerShdw>
            </a:effectLst>
          </a:endParaRPr>
        </a:p>
      </dsp:txBody>
      <dsp:txXfrm>
        <a:off x="0" y="4084335"/>
        <a:ext cx="6628804" cy="893552"/>
      </dsp:txXfrm>
    </dsp:sp>
    <dsp:sp modelId="{59BFA3B0-B2FF-4CB3-838F-126FC1A02B99}">
      <dsp:nvSpPr>
        <dsp:cNvPr id="0" name=""/>
        <dsp:cNvSpPr/>
      </dsp:nvSpPr>
      <dsp:spPr>
        <a:xfrm rot="10800000">
          <a:off x="0" y="2723454"/>
          <a:ext cx="6628804" cy="1374284"/>
        </a:xfrm>
        <a:prstGeom prst="upArrowCallou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pl-PL" sz="1600" kern="1200" dirty="0">
              <a:effectLst>
                <a:outerShdw blurRad="38100" dist="38100" dir="2700000" algn="tl">
                  <a:srgbClr val="000000">
                    <a:alpha val="43137"/>
                  </a:srgbClr>
                </a:outerShdw>
              </a:effectLst>
            </a:rPr>
            <a:t>- ewaluacja typu </a:t>
          </a:r>
          <a:r>
            <a:rPr lang="pl-PL" sz="1600" kern="1200" dirty="0" err="1">
              <a:effectLst>
                <a:outerShdw blurRad="38100" dist="38100" dir="2700000" algn="tl">
                  <a:srgbClr val="000000">
                    <a:alpha val="43137"/>
                  </a:srgbClr>
                </a:outerShdw>
              </a:effectLst>
            </a:rPr>
            <a:t>mid</a:t>
          </a:r>
          <a:r>
            <a:rPr lang="pl-PL" sz="1600" kern="1200" dirty="0">
              <a:effectLst>
                <a:outerShdw blurRad="38100" dist="38100" dir="2700000" algn="tl">
                  <a:srgbClr val="000000">
                    <a:alpha val="43137"/>
                  </a:srgbClr>
                </a:outerShdw>
              </a:effectLst>
            </a:rPr>
            <a:t>-term – w połowie realizacji projektu: ankiety, spotkania z mieszkańcami </a:t>
          </a:r>
          <a:endParaRPr lang="en-US" sz="1600" kern="1200" dirty="0">
            <a:effectLst>
              <a:outerShdw blurRad="38100" dist="38100" dir="2700000" algn="tl">
                <a:srgbClr val="000000">
                  <a:alpha val="43137"/>
                </a:srgbClr>
              </a:outerShdw>
            </a:effectLst>
          </a:endParaRPr>
        </a:p>
      </dsp:txBody>
      <dsp:txXfrm rot="10800000">
        <a:off x="0" y="2723454"/>
        <a:ext cx="6628804" cy="892969"/>
      </dsp:txXfrm>
    </dsp:sp>
    <dsp:sp modelId="{17657424-84F2-49EC-895D-08043FD03333}">
      <dsp:nvSpPr>
        <dsp:cNvPr id="0" name=""/>
        <dsp:cNvSpPr/>
      </dsp:nvSpPr>
      <dsp:spPr>
        <a:xfrm rot="10800000">
          <a:off x="0" y="1362573"/>
          <a:ext cx="6628804" cy="1374284"/>
        </a:xfrm>
        <a:prstGeom prst="upArrowCallou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kern="1200" dirty="0">
              <a:effectLst>
                <a:outerShdw blurRad="38100" dist="38100" dir="2700000" algn="tl">
                  <a:srgbClr val="000000">
                    <a:alpha val="43137"/>
                  </a:srgbClr>
                </a:outerShdw>
              </a:effectLst>
            </a:rPr>
            <a:t>Ewaluacja:</a:t>
          </a:r>
          <a:endParaRPr lang="en-US" sz="2000" kern="1200" dirty="0">
            <a:effectLst>
              <a:outerShdw blurRad="38100" dist="38100" dir="2700000" algn="tl">
                <a:srgbClr val="000000">
                  <a:alpha val="43137"/>
                </a:srgbClr>
              </a:outerShdw>
            </a:effectLst>
          </a:endParaRPr>
        </a:p>
      </dsp:txBody>
      <dsp:txXfrm rot="10800000">
        <a:off x="0" y="1362573"/>
        <a:ext cx="6628804" cy="892969"/>
      </dsp:txXfrm>
    </dsp:sp>
    <dsp:sp modelId="{7A03A853-1D34-4916-A448-1208782837D6}">
      <dsp:nvSpPr>
        <dsp:cNvPr id="0" name=""/>
        <dsp:cNvSpPr/>
      </dsp:nvSpPr>
      <dsp:spPr>
        <a:xfrm rot="10800000">
          <a:off x="0" y="1692"/>
          <a:ext cx="6628804" cy="1374284"/>
        </a:xfrm>
        <a:prstGeom prst="upArrowCallout">
          <a:avLst/>
        </a:prstGeom>
        <a:gradFill rotWithShape="0">
          <a:gsLst>
            <a:gs pos="0">
              <a:schemeClr val="accent4">
                <a:hueOff val="0"/>
                <a:satOff val="0"/>
                <a:lumOff val="0"/>
                <a:alphaOff val="0"/>
                <a:shade val="45000"/>
                <a:satMod val="155000"/>
              </a:schemeClr>
            </a:gs>
            <a:gs pos="60000">
              <a:schemeClr val="accent4">
                <a:hueOff val="0"/>
                <a:satOff val="0"/>
                <a:lumOff val="0"/>
                <a:alphaOff val="0"/>
                <a:shade val="95000"/>
                <a:satMod val="150000"/>
              </a:schemeClr>
            </a:gs>
            <a:gs pos="100000">
              <a:schemeClr val="accent4">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pl-PL" sz="2000" b="1" kern="1200" dirty="0">
              <a:solidFill>
                <a:schemeClr val="bg1">
                  <a:lumMod val="95000"/>
                </a:schemeClr>
              </a:solidFill>
              <a:effectLst>
                <a:outerShdw blurRad="38100" dist="38100" dir="2700000" algn="tl">
                  <a:srgbClr val="000000">
                    <a:alpha val="43137"/>
                  </a:srgbClr>
                </a:outerShdw>
              </a:effectLst>
            </a:rPr>
            <a:t>Monitoring – na bieżąco</a:t>
          </a:r>
          <a:endParaRPr lang="en-US" sz="2000" b="1" kern="1200" dirty="0">
            <a:solidFill>
              <a:schemeClr val="bg1">
                <a:lumMod val="95000"/>
              </a:schemeClr>
            </a:solidFill>
            <a:effectLst>
              <a:outerShdw blurRad="38100" dist="38100" dir="2700000" algn="tl">
                <a:srgbClr val="000000">
                  <a:alpha val="43137"/>
                </a:srgbClr>
              </a:outerShdw>
            </a:effectLst>
          </a:endParaRPr>
        </a:p>
      </dsp:txBody>
      <dsp:txXfrm rot="10800000">
        <a:off x="0" y="1692"/>
        <a:ext cx="6628804" cy="89296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4FD42-47F1-48E5-9D30-3D3ACFC0431E}">
      <dsp:nvSpPr>
        <dsp:cNvPr id="0" name=""/>
        <dsp:cNvSpPr/>
      </dsp:nvSpPr>
      <dsp:spPr>
        <a:xfrm rot="5400000">
          <a:off x="-303472" y="1454340"/>
          <a:ext cx="1347168" cy="162839"/>
        </a:xfrm>
        <a:prstGeom prst="rect">
          <a:avLst/>
        </a:prstGeom>
        <a:gradFill rotWithShape="0">
          <a:gsLst>
            <a:gs pos="0">
              <a:schemeClr val="accent2">
                <a:hueOff val="0"/>
                <a:satOff val="0"/>
                <a:lumOff val="0"/>
                <a:alphaOff val="0"/>
                <a:tint val="65000"/>
                <a:satMod val="270000"/>
              </a:schemeClr>
            </a:gs>
            <a:gs pos="25000">
              <a:schemeClr val="accent2">
                <a:hueOff val="0"/>
                <a:satOff val="0"/>
                <a:lumOff val="0"/>
                <a:alphaOff val="0"/>
                <a:tint val="60000"/>
                <a:satMod val="300000"/>
              </a:schemeClr>
            </a:gs>
            <a:gs pos="100000">
              <a:schemeClr val="accent2">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20790A2E-A4D5-4D03-ABE5-90463DA1BAC1}">
      <dsp:nvSpPr>
        <dsp:cNvPr id="0" name=""/>
        <dsp:cNvSpPr/>
      </dsp:nvSpPr>
      <dsp:spPr>
        <a:xfrm>
          <a:off x="3333" y="589997"/>
          <a:ext cx="1809326" cy="1085596"/>
        </a:xfrm>
        <a:prstGeom prst="roundRect">
          <a:avLst>
            <a:gd name="adj" fmla="val 10000"/>
          </a:avLst>
        </a:prstGeom>
        <a:gradFill rotWithShape="0">
          <a:gsLst>
            <a:gs pos="0">
              <a:schemeClr val="accent2">
                <a:hueOff val="0"/>
                <a:satOff val="0"/>
                <a:lumOff val="0"/>
                <a:alphaOff val="0"/>
                <a:tint val="65000"/>
                <a:satMod val="270000"/>
              </a:schemeClr>
            </a:gs>
            <a:gs pos="25000">
              <a:schemeClr val="accent2">
                <a:hueOff val="0"/>
                <a:satOff val="0"/>
                <a:lumOff val="0"/>
                <a:alphaOff val="0"/>
                <a:tint val="60000"/>
                <a:satMod val="300000"/>
              </a:schemeClr>
            </a:gs>
            <a:gs pos="100000">
              <a:schemeClr val="accent2">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accent6">
                  <a:lumMod val="50000"/>
                </a:schemeClr>
              </a:solidFill>
            </a:rPr>
            <a:t>Wzmocnienie lokalnego kapitału</a:t>
          </a:r>
          <a:endParaRPr lang="en-US" sz="1500" kern="1200" dirty="0">
            <a:solidFill>
              <a:schemeClr val="accent6">
                <a:lumMod val="50000"/>
              </a:schemeClr>
            </a:solidFill>
          </a:endParaRPr>
        </a:p>
      </dsp:txBody>
      <dsp:txXfrm>
        <a:off x="35129" y="621793"/>
        <a:ext cx="1745734" cy="1022004"/>
      </dsp:txXfrm>
    </dsp:sp>
    <dsp:sp modelId="{047A1831-03C7-4CAE-8910-598626F674AD}">
      <dsp:nvSpPr>
        <dsp:cNvPr id="0" name=""/>
        <dsp:cNvSpPr/>
      </dsp:nvSpPr>
      <dsp:spPr>
        <a:xfrm rot="5400000">
          <a:off x="-303472" y="2811335"/>
          <a:ext cx="1347168" cy="162839"/>
        </a:xfrm>
        <a:prstGeom prst="rect">
          <a:avLst/>
        </a:prstGeom>
        <a:gradFill rotWithShape="0">
          <a:gsLst>
            <a:gs pos="0">
              <a:schemeClr val="accent2">
                <a:hueOff val="-423469"/>
                <a:satOff val="2029"/>
                <a:lumOff val="1877"/>
                <a:alphaOff val="0"/>
                <a:tint val="65000"/>
                <a:satMod val="270000"/>
              </a:schemeClr>
            </a:gs>
            <a:gs pos="25000">
              <a:schemeClr val="accent2">
                <a:hueOff val="-423469"/>
                <a:satOff val="2029"/>
                <a:lumOff val="1877"/>
                <a:alphaOff val="0"/>
                <a:tint val="60000"/>
                <a:satMod val="300000"/>
              </a:schemeClr>
            </a:gs>
            <a:gs pos="100000">
              <a:schemeClr val="accent2">
                <a:hueOff val="-423469"/>
                <a:satOff val="2029"/>
                <a:lumOff val="1877"/>
                <a:alphaOff val="0"/>
                <a:tint val="29000"/>
                <a:satMod val="400000"/>
              </a:schemeClr>
            </a:gs>
          </a:gsLst>
          <a:lin ang="16200000" scaled="1"/>
        </a:gradFill>
        <a:ln>
          <a:noFill/>
        </a:ln>
        <a:effectLst>
          <a:outerShdw blurRad="65500" dist="381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F6AA06AF-66D0-4E80-A7AA-E4AD17441F53}">
      <dsp:nvSpPr>
        <dsp:cNvPr id="0" name=""/>
        <dsp:cNvSpPr/>
      </dsp:nvSpPr>
      <dsp:spPr>
        <a:xfrm>
          <a:off x="3333" y="1946992"/>
          <a:ext cx="1809326" cy="1085596"/>
        </a:xfrm>
        <a:prstGeom prst="roundRect">
          <a:avLst>
            <a:gd name="adj" fmla="val 10000"/>
          </a:avLst>
        </a:prstGeom>
        <a:gradFill rotWithShape="0">
          <a:gsLst>
            <a:gs pos="0">
              <a:schemeClr val="accent2">
                <a:hueOff val="-370536"/>
                <a:satOff val="1775"/>
                <a:lumOff val="1642"/>
                <a:alphaOff val="0"/>
                <a:tint val="65000"/>
                <a:satMod val="270000"/>
              </a:schemeClr>
            </a:gs>
            <a:gs pos="25000">
              <a:schemeClr val="accent2">
                <a:hueOff val="-370536"/>
                <a:satOff val="1775"/>
                <a:lumOff val="1642"/>
                <a:alphaOff val="0"/>
                <a:tint val="60000"/>
                <a:satMod val="300000"/>
              </a:schemeClr>
            </a:gs>
            <a:gs pos="100000">
              <a:schemeClr val="accent2">
                <a:hueOff val="-370536"/>
                <a:satOff val="1775"/>
                <a:lumOff val="1642"/>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accent6">
                  <a:lumMod val="50000"/>
                </a:schemeClr>
              </a:solidFill>
            </a:rPr>
            <a:t>Uszczelnienie wycieków (zasobów ludzkich, pieniędzy, innych)</a:t>
          </a:r>
          <a:endParaRPr lang="en-US" sz="1500" kern="1200" dirty="0">
            <a:solidFill>
              <a:schemeClr val="accent6">
                <a:lumMod val="50000"/>
              </a:schemeClr>
            </a:solidFill>
          </a:endParaRPr>
        </a:p>
      </dsp:txBody>
      <dsp:txXfrm>
        <a:off x="35129" y="1978788"/>
        <a:ext cx="1745734" cy="1022004"/>
      </dsp:txXfrm>
    </dsp:sp>
    <dsp:sp modelId="{4F055DEA-9A49-4EC9-ADCC-CA3D44437A50}">
      <dsp:nvSpPr>
        <dsp:cNvPr id="0" name=""/>
        <dsp:cNvSpPr/>
      </dsp:nvSpPr>
      <dsp:spPr>
        <a:xfrm>
          <a:off x="375025" y="3489833"/>
          <a:ext cx="2396578" cy="162839"/>
        </a:xfrm>
        <a:prstGeom prst="rect">
          <a:avLst/>
        </a:prstGeom>
        <a:gradFill rotWithShape="0">
          <a:gsLst>
            <a:gs pos="0">
              <a:schemeClr val="accent2">
                <a:hueOff val="-846939"/>
                <a:satOff val="4057"/>
                <a:lumOff val="3753"/>
                <a:alphaOff val="0"/>
                <a:tint val="65000"/>
                <a:satMod val="270000"/>
              </a:schemeClr>
            </a:gs>
            <a:gs pos="25000">
              <a:schemeClr val="accent2">
                <a:hueOff val="-846939"/>
                <a:satOff val="4057"/>
                <a:lumOff val="3753"/>
                <a:alphaOff val="0"/>
                <a:tint val="60000"/>
                <a:satMod val="300000"/>
              </a:schemeClr>
            </a:gs>
            <a:gs pos="100000">
              <a:schemeClr val="accent2">
                <a:hueOff val="-846939"/>
                <a:satOff val="4057"/>
                <a:lumOff val="3753"/>
                <a:alphaOff val="0"/>
                <a:tint val="29000"/>
                <a:satMod val="400000"/>
              </a:schemeClr>
            </a:gs>
          </a:gsLst>
          <a:lin ang="16200000" scaled="1"/>
        </a:gradFill>
        <a:ln>
          <a:noFill/>
        </a:ln>
        <a:effectLst>
          <a:outerShdw blurRad="65500" dist="381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0FFDBFA9-051B-4685-B8AB-B192DC4BF256}">
      <dsp:nvSpPr>
        <dsp:cNvPr id="0" name=""/>
        <dsp:cNvSpPr/>
      </dsp:nvSpPr>
      <dsp:spPr>
        <a:xfrm>
          <a:off x="3333" y="3303987"/>
          <a:ext cx="1809326" cy="1085596"/>
        </a:xfrm>
        <a:prstGeom prst="roundRect">
          <a:avLst>
            <a:gd name="adj" fmla="val 10000"/>
          </a:avLst>
        </a:prstGeom>
        <a:gradFill rotWithShape="0">
          <a:gsLst>
            <a:gs pos="0">
              <a:schemeClr val="accent2">
                <a:hueOff val="-741071"/>
                <a:satOff val="3550"/>
                <a:lumOff val="3284"/>
                <a:alphaOff val="0"/>
                <a:tint val="65000"/>
                <a:satMod val="270000"/>
              </a:schemeClr>
            </a:gs>
            <a:gs pos="25000">
              <a:schemeClr val="accent2">
                <a:hueOff val="-741071"/>
                <a:satOff val="3550"/>
                <a:lumOff val="3284"/>
                <a:alphaOff val="0"/>
                <a:tint val="60000"/>
                <a:satMod val="300000"/>
              </a:schemeClr>
            </a:gs>
            <a:gs pos="100000">
              <a:schemeClr val="accent2">
                <a:hueOff val="-741071"/>
                <a:satOff val="3550"/>
                <a:lumOff val="3284"/>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accent6">
                  <a:lumMod val="50000"/>
                </a:schemeClr>
              </a:solidFill>
            </a:rPr>
            <a:t>Promocja powiatu w Polsce i za granicą</a:t>
          </a:r>
          <a:endParaRPr lang="en-US" sz="1500" kern="1200" dirty="0">
            <a:solidFill>
              <a:schemeClr val="accent6">
                <a:lumMod val="50000"/>
              </a:schemeClr>
            </a:solidFill>
          </a:endParaRPr>
        </a:p>
      </dsp:txBody>
      <dsp:txXfrm>
        <a:off x="35129" y="3335783"/>
        <a:ext cx="1745734" cy="1022004"/>
      </dsp:txXfrm>
    </dsp:sp>
    <dsp:sp modelId="{30464578-E9DD-49DD-968A-E4358A1FACC9}">
      <dsp:nvSpPr>
        <dsp:cNvPr id="0" name=""/>
        <dsp:cNvSpPr/>
      </dsp:nvSpPr>
      <dsp:spPr>
        <a:xfrm rot="16200000">
          <a:off x="2102932" y="2811335"/>
          <a:ext cx="1347168" cy="162839"/>
        </a:xfrm>
        <a:prstGeom prst="rect">
          <a:avLst/>
        </a:prstGeom>
        <a:gradFill rotWithShape="0">
          <a:gsLst>
            <a:gs pos="0">
              <a:schemeClr val="accent2">
                <a:hueOff val="-1270408"/>
                <a:satOff val="6086"/>
                <a:lumOff val="5630"/>
                <a:alphaOff val="0"/>
                <a:tint val="65000"/>
                <a:satMod val="270000"/>
              </a:schemeClr>
            </a:gs>
            <a:gs pos="25000">
              <a:schemeClr val="accent2">
                <a:hueOff val="-1270408"/>
                <a:satOff val="6086"/>
                <a:lumOff val="5630"/>
                <a:alphaOff val="0"/>
                <a:tint val="60000"/>
                <a:satMod val="300000"/>
              </a:schemeClr>
            </a:gs>
            <a:gs pos="100000">
              <a:schemeClr val="accent2">
                <a:hueOff val="-1270408"/>
                <a:satOff val="6086"/>
                <a:lumOff val="5630"/>
                <a:alphaOff val="0"/>
                <a:tint val="29000"/>
                <a:satMod val="400000"/>
              </a:schemeClr>
            </a:gs>
          </a:gsLst>
          <a:lin ang="16200000" scaled="1"/>
        </a:gradFill>
        <a:ln>
          <a:noFill/>
        </a:ln>
        <a:effectLst>
          <a:outerShdw blurRad="65500" dist="381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71642784-8AC2-4118-9ECE-3F7A967F056A}">
      <dsp:nvSpPr>
        <dsp:cNvPr id="0" name=""/>
        <dsp:cNvSpPr/>
      </dsp:nvSpPr>
      <dsp:spPr>
        <a:xfrm>
          <a:off x="2409738" y="3303987"/>
          <a:ext cx="1809326" cy="1085596"/>
        </a:xfrm>
        <a:prstGeom prst="roundRect">
          <a:avLst>
            <a:gd name="adj" fmla="val 10000"/>
          </a:avLst>
        </a:prstGeom>
        <a:gradFill rotWithShape="0">
          <a:gsLst>
            <a:gs pos="0">
              <a:schemeClr val="accent2">
                <a:hueOff val="-1111607"/>
                <a:satOff val="5325"/>
                <a:lumOff val="4926"/>
                <a:alphaOff val="0"/>
                <a:tint val="65000"/>
                <a:satMod val="270000"/>
              </a:schemeClr>
            </a:gs>
            <a:gs pos="25000">
              <a:schemeClr val="accent2">
                <a:hueOff val="-1111607"/>
                <a:satOff val="5325"/>
                <a:lumOff val="4926"/>
                <a:alphaOff val="0"/>
                <a:tint val="60000"/>
                <a:satMod val="300000"/>
              </a:schemeClr>
            </a:gs>
            <a:gs pos="100000">
              <a:schemeClr val="accent2">
                <a:hueOff val="-1111607"/>
                <a:satOff val="5325"/>
                <a:lumOff val="4926"/>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accent6">
                  <a:lumMod val="50000"/>
                </a:schemeClr>
              </a:solidFill>
            </a:rPr>
            <a:t>Przybliżenie historii, tradycji i kultury Ziemi Kozienickiej</a:t>
          </a:r>
          <a:endParaRPr lang="en-US" sz="1500" kern="1200" dirty="0">
            <a:solidFill>
              <a:schemeClr val="accent6">
                <a:lumMod val="50000"/>
              </a:schemeClr>
            </a:solidFill>
          </a:endParaRPr>
        </a:p>
      </dsp:txBody>
      <dsp:txXfrm>
        <a:off x="2441534" y="3335783"/>
        <a:ext cx="1745734" cy="1022004"/>
      </dsp:txXfrm>
    </dsp:sp>
    <dsp:sp modelId="{80934C7C-54D5-4F79-A7D4-FC6719B8C62A}">
      <dsp:nvSpPr>
        <dsp:cNvPr id="0" name=""/>
        <dsp:cNvSpPr/>
      </dsp:nvSpPr>
      <dsp:spPr>
        <a:xfrm rot="16200000">
          <a:off x="2102932" y="1454340"/>
          <a:ext cx="1347168" cy="162839"/>
        </a:xfrm>
        <a:prstGeom prst="rect">
          <a:avLst/>
        </a:prstGeom>
        <a:gradFill rotWithShape="0">
          <a:gsLst>
            <a:gs pos="0">
              <a:schemeClr val="accent2">
                <a:hueOff val="-1693877"/>
                <a:satOff val="8114"/>
                <a:lumOff val="7507"/>
                <a:alphaOff val="0"/>
                <a:tint val="65000"/>
                <a:satMod val="270000"/>
              </a:schemeClr>
            </a:gs>
            <a:gs pos="25000">
              <a:schemeClr val="accent2">
                <a:hueOff val="-1693877"/>
                <a:satOff val="8114"/>
                <a:lumOff val="7507"/>
                <a:alphaOff val="0"/>
                <a:tint val="60000"/>
                <a:satMod val="300000"/>
              </a:schemeClr>
            </a:gs>
            <a:gs pos="100000">
              <a:schemeClr val="accent2">
                <a:hueOff val="-1693877"/>
                <a:satOff val="8114"/>
                <a:lumOff val="7507"/>
                <a:alphaOff val="0"/>
                <a:tint val="29000"/>
                <a:satMod val="400000"/>
              </a:schemeClr>
            </a:gs>
          </a:gsLst>
          <a:lin ang="16200000" scaled="1"/>
        </a:gradFill>
        <a:ln>
          <a:noFill/>
        </a:ln>
        <a:effectLst>
          <a:outerShdw blurRad="65500" dist="381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A90D818C-8B68-41AB-8568-3B8B38BB0892}">
      <dsp:nvSpPr>
        <dsp:cNvPr id="0" name=""/>
        <dsp:cNvSpPr/>
      </dsp:nvSpPr>
      <dsp:spPr>
        <a:xfrm>
          <a:off x="2409738" y="1946992"/>
          <a:ext cx="1809326" cy="1085596"/>
        </a:xfrm>
        <a:prstGeom prst="roundRect">
          <a:avLst>
            <a:gd name="adj" fmla="val 10000"/>
          </a:avLst>
        </a:prstGeom>
        <a:gradFill rotWithShape="0">
          <a:gsLst>
            <a:gs pos="0">
              <a:schemeClr val="accent2">
                <a:hueOff val="-1482143"/>
                <a:satOff val="7100"/>
                <a:lumOff val="6569"/>
                <a:alphaOff val="0"/>
                <a:tint val="65000"/>
                <a:satMod val="270000"/>
              </a:schemeClr>
            </a:gs>
            <a:gs pos="25000">
              <a:schemeClr val="accent2">
                <a:hueOff val="-1482143"/>
                <a:satOff val="7100"/>
                <a:lumOff val="6569"/>
                <a:alphaOff val="0"/>
                <a:tint val="60000"/>
                <a:satMod val="300000"/>
              </a:schemeClr>
            </a:gs>
            <a:gs pos="100000">
              <a:schemeClr val="accent2">
                <a:hueOff val="-1482143"/>
                <a:satOff val="7100"/>
                <a:lumOff val="6569"/>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accent6">
                  <a:lumMod val="50000"/>
                </a:schemeClr>
              </a:solidFill>
            </a:rPr>
            <a:t>Nowe miejsca pracy</a:t>
          </a:r>
          <a:endParaRPr lang="en-US" sz="1500" kern="1200" dirty="0">
            <a:solidFill>
              <a:schemeClr val="accent6">
                <a:lumMod val="50000"/>
              </a:schemeClr>
            </a:solidFill>
          </a:endParaRPr>
        </a:p>
      </dsp:txBody>
      <dsp:txXfrm>
        <a:off x="2441534" y="1978788"/>
        <a:ext cx="1745734" cy="1022004"/>
      </dsp:txXfrm>
    </dsp:sp>
    <dsp:sp modelId="{BCBEB8D7-308B-4A90-9DAC-EB433E71E656}">
      <dsp:nvSpPr>
        <dsp:cNvPr id="0" name=""/>
        <dsp:cNvSpPr/>
      </dsp:nvSpPr>
      <dsp:spPr>
        <a:xfrm>
          <a:off x="2781430" y="775843"/>
          <a:ext cx="2396578" cy="162839"/>
        </a:xfrm>
        <a:prstGeom prst="rect">
          <a:avLst/>
        </a:prstGeom>
        <a:gradFill rotWithShape="0">
          <a:gsLst>
            <a:gs pos="0">
              <a:schemeClr val="accent2">
                <a:hueOff val="-2117346"/>
                <a:satOff val="10143"/>
                <a:lumOff val="9384"/>
                <a:alphaOff val="0"/>
                <a:tint val="65000"/>
                <a:satMod val="270000"/>
              </a:schemeClr>
            </a:gs>
            <a:gs pos="25000">
              <a:schemeClr val="accent2">
                <a:hueOff val="-2117346"/>
                <a:satOff val="10143"/>
                <a:lumOff val="9384"/>
                <a:alphaOff val="0"/>
                <a:tint val="60000"/>
                <a:satMod val="300000"/>
              </a:schemeClr>
            </a:gs>
            <a:gs pos="100000">
              <a:schemeClr val="accent2">
                <a:hueOff val="-2117346"/>
                <a:satOff val="10143"/>
                <a:lumOff val="9384"/>
                <a:alphaOff val="0"/>
                <a:tint val="29000"/>
                <a:satMod val="400000"/>
              </a:schemeClr>
            </a:gs>
          </a:gsLst>
          <a:lin ang="16200000" scaled="1"/>
        </a:gradFill>
        <a:ln>
          <a:noFill/>
        </a:ln>
        <a:effectLst>
          <a:outerShdw blurRad="65500" dist="381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E3E80F9E-0837-4F92-B289-D4131D9A91D5}">
      <dsp:nvSpPr>
        <dsp:cNvPr id="0" name=""/>
        <dsp:cNvSpPr/>
      </dsp:nvSpPr>
      <dsp:spPr>
        <a:xfrm>
          <a:off x="2409738" y="589997"/>
          <a:ext cx="1809326" cy="1085596"/>
        </a:xfrm>
        <a:prstGeom prst="roundRect">
          <a:avLst>
            <a:gd name="adj" fmla="val 10000"/>
          </a:avLst>
        </a:prstGeom>
        <a:gradFill rotWithShape="0">
          <a:gsLst>
            <a:gs pos="0">
              <a:schemeClr val="accent2">
                <a:hueOff val="-1852678"/>
                <a:satOff val="8875"/>
                <a:lumOff val="8211"/>
                <a:alphaOff val="0"/>
                <a:tint val="65000"/>
                <a:satMod val="270000"/>
              </a:schemeClr>
            </a:gs>
            <a:gs pos="25000">
              <a:schemeClr val="accent2">
                <a:hueOff val="-1852678"/>
                <a:satOff val="8875"/>
                <a:lumOff val="8211"/>
                <a:alphaOff val="0"/>
                <a:tint val="60000"/>
                <a:satMod val="300000"/>
              </a:schemeClr>
            </a:gs>
            <a:gs pos="100000">
              <a:schemeClr val="accent2">
                <a:hueOff val="-1852678"/>
                <a:satOff val="8875"/>
                <a:lumOff val="8211"/>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accent6">
                  <a:lumMod val="50000"/>
                </a:schemeClr>
              </a:solidFill>
            </a:rPr>
            <a:t>Możliwość ciekawego spędzania wolnego czasu</a:t>
          </a:r>
          <a:endParaRPr lang="en-US" sz="1500" kern="1200" dirty="0">
            <a:solidFill>
              <a:schemeClr val="accent6">
                <a:lumMod val="50000"/>
              </a:schemeClr>
            </a:solidFill>
          </a:endParaRPr>
        </a:p>
      </dsp:txBody>
      <dsp:txXfrm>
        <a:off x="2441534" y="621793"/>
        <a:ext cx="1745734" cy="1022004"/>
      </dsp:txXfrm>
    </dsp:sp>
    <dsp:sp modelId="{DE0BC7E0-338D-4B5B-BBE8-DF5A7C1D13C9}">
      <dsp:nvSpPr>
        <dsp:cNvPr id="0" name=""/>
        <dsp:cNvSpPr/>
      </dsp:nvSpPr>
      <dsp:spPr>
        <a:xfrm rot="5400000">
          <a:off x="4509337" y="1454340"/>
          <a:ext cx="1347168" cy="162839"/>
        </a:xfrm>
        <a:prstGeom prst="rect">
          <a:avLst/>
        </a:prstGeom>
        <a:gradFill rotWithShape="0">
          <a:gsLst>
            <a:gs pos="0">
              <a:schemeClr val="accent2">
                <a:hueOff val="-2540816"/>
                <a:satOff val="12171"/>
                <a:lumOff val="11260"/>
                <a:alphaOff val="0"/>
                <a:tint val="65000"/>
                <a:satMod val="270000"/>
              </a:schemeClr>
            </a:gs>
            <a:gs pos="25000">
              <a:schemeClr val="accent2">
                <a:hueOff val="-2540816"/>
                <a:satOff val="12171"/>
                <a:lumOff val="11260"/>
                <a:alphaOff val="0"/>
                <a:tint val="60000"/>
                <a:satMod val="300000"/>
              </a:schemeClr>
            </a:gs>
            <a:gs pos="100000">
              <a:schemeClr val="accent2">
                <a:hueOff val="-2540816"/>
                <a:satOff val="12171"/>
                <a:lumOff val="11260"/>
                <a:alphaOff val="0"/>
                <a:tint val="29000"/>
                <a:satMod val="400000"/>
              </a:schemeClr>
            </a:gs>
          </a:gsLst>
          <a:lin ang="16200000" scaled="1"/>
        </a:gradFill>
        <a:ln>
          <a:noFill/>
        </a:ln>
        <a:effectLst>
          <a:outerShdw blurRad="65500" dist="381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08FCF1EB-A80F-44F1-A489-603FA2778C5C}">
      <dsp:nvSpPr>
        <dsp:cNvPr id="0" name=""/>
        <dsp:cNvSpPr/>
      </dsp:nvSpPr>
      <dsp:spPr>
        <a:xfrm>
          <a:off x="4816143" y="589997"/>
          <a:ext cx="1809326" cy="1085596"/>
        </a:xfrm>
        <a:prstGeom prst="roundRect">
          <a:avLst>
            <a:gd name="adj" fmla="val 10000"/>
          </a:avLst>
        </a:prstGeom>
        <a:gradFill rotWithShape="0">
          <a:gsLst>
            <a:gs pos="0">
              <a:schemeClr val="accent2">
                <a:hueOff val="-2223214"/>
                <a:satOff val="10650"/>
                <a:lumOff val="9853"/>
                <a:alphaOff val="0"/>
                <a:tint val="65000"/>
                <a:satMod val="270000"/>
              </a:schemeClr>
            </a:gs>
            <a:gs pos="25000">
              <a:schemeClr val="accent2">
                <a:hueOff val="-2223214"/>
                <a:satOff val="10650"/>
                <a:lumOff val="9853"/>
                <a:alphaOff val="0"/>
                <a:tint val="60000"/>
                <a:satMod val="300000"/>
              </a:schemeClr>
            </a:gs>
            <a:gs pos="100000">
              <a:schemeClr val="accent2">
                <a:hueOff val="-2223214"/>
                <a:satOff val="10650"/>
                <a:lumOff val="9853"/>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accent6">
                  <a:lumMod val="50000"/>
                </a:schemeClr>
              </a:solidFill>
            </a:rPr>
            <a:t>Większa integracja i aktywizacja społeczeństwa </a:t>
          </a:r>
          <a:endParaRPr lang="en-US" sz="1500" kern="1200" dirty="0">
            <a:solidFill>
              <a:schemeClr val="accent6">
                <a:lumMod val="50000"/>
              </a:schemeClr>
            </a:solidFill>
          </a:endParaRPr>
        </a:p>
      </dsp:txBody>
      <dsp:txXfrm>
        <a:off x="4847939" y="621793"/>
        <a:ext cx="1745734" cy="1022004"/>
      </dsp:txXfrm>
    </dsp:sp>
    <dsp:sp modelId="{86AA1733-F624-454E-A34C-4A69291712FF}">
      <dsp:nvSpPr>
        <dsp:cNvPr id="0" name=""/>
        <dsp:cNvSpPr/>
      </dsp:nvSpPr>
      <dsp:spPr>
        <a:xfrm rot="5400000">
          <a:off x="4509337" y="2811335"/>
          <a:ext cx="1347168" cy="162839"/>
        </a:xfrm>
        <a:prstGeom prst="rect">
          <a:avLst/>
        </a:prstGeom>
        <a:gradFill rotWithShape="0">
          <a:gsLst>
            <a:gs pos="0">
              <a:schemeClr val="accent2">
                <a:hueOff val="-2964285"/>
                <a:satOff val="14200"/>
                <a:lumOff val="13137"/>
                <a:alphaOff val="0"/>
                <a:tint val="65000"/>
                <a:satMod val="270000"/>
              </a:schemeClr>
            </a:gs>
            <a:gs pos="25000">
              <a:schemeClr val="accent2">
                <a:hueOff val="-2964285"/>
                <a:satOff val="14200"/>
                <a:lumOff val="13137"/>
                <a:alphaOff val="0"/>
                <a:tint val="60000"/>
                <a:satMod val="300000"/>
              </a:schemeClr>
            </a:gs>
            <a:gs pos="100000">
              <a:schemeClr val="accent2">
                <a:hueOff val="-2964285"/>
                <a:satOff val="14200"/>
                <a:lumOff val="13137"/>
                <a:alphaOff val="0"/>
                <a:tint val="29000"/>
                <a:satMod val="400000"/>
              </a:schemeClr>
            </a:gs>
          </a:gsLst>
          <a:lin ang="16200000" scaled="1"/>
        </a:gradFill>
        <a:ln>
          <a:noFill/>
        </a:ln>
        <a:effectLst>
          <a:outerShdw blurRad="65500" dist="381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sp>
    <dsp:sp modelId="{97F88DD1-1863-4FD0-BEA0-E290D0FB5D23}">
      <dsp:nvSpPr>
        <dsp:cNvPr id="0" name=""/>
        <dsp:cNvSpPr/>
      </dsp:nvSpPr>
      <dsp:spPr>
        <a:xfrm>
          <a:off x="4816143" y="1946992"/>
          <a:ext cx="1809326" cy="1085596"/>
        </a:xfrm>
        <a:prstGeom prst="roundRect">
          <a:avLst>
            <a:gd name="adj" fmla="val 10000"/>
          </a:avLst>
        </a:prstGeom>
        <a:gradFill rotWithShape="0">
          <a:gsLst>
            <a:gs pos="0">
              <a:schemeClr val="accent2">
                <a:hueOff val="-2593749"/>
                <a:satOff val="12425"/>
                <a:lumOff val="11495"/>
                <a:alphaOff val="0"/>
                <a:tint val="65000"/>
                <a:satMod val="270000"/>
              </a:schemeClr>
            </a:gs>
            <a:gs pos="25000">
              <a:schemeClr val="accent2">
                <a:hueOff val="-2593749"/>
                <a:satOff val="12425"/>
                <a:lumOff val="11495"/>
                <a:alphaOff val="0"/>
                <a:tint val="60000"/>
                <a:satMod val="300000"/>
              </a:schemeClr>
            </a:gs>
            <a:gs pos="100000">
              <a:schemeClr val="accent2">
                <a:hueOff val="-2593749"/>
                <a:satOff val="12425"/>
                <a:lumOff val="11495"/>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accent6">
                  <a:lumMod val="50000"/>
                </a:schemeClr>
              </a:solidFill>
            </a:rPr>
            <a:t>Innowacyjny produkt na lokalnym rynku</a:t>
          </a:r>
        </a:p>
      </dsp:txBody>
      <dsp:txXfrm>
        <a:off x="4847939" y="1978788"/>
        <a:ext cx="1745734" cy="1022004"/>
      </dsp:txXfrm>
    </dsp:sp>
    <dsp:sp modelId="{70660A93-0489-4B7F-A3BD-947A7489A94B}">
      <dsp:nvSpPr>
        <dsp:cNvPr id="0" name=""/>
        <dsp:cNvSpPr/>
      </dsp:nvSpPr>
      <dsp:spPr>
        <a:xfrm>
          <a:off x="4816143" y="3303987"/>
          <a:ext cx="1809326" cy="1085596"/>
        </a:xfrm>
        <a:prstGeom prst="roundRect">
          <a:avLst>
            <a:gd name="adj" fmla="val 10000"/>
          </a:avLst>
        </a:prstGeom>
        <a:gradFill rotWithShape="0">
          <a:gsLst>
            <a:gs pos="0">
              <a:schemeClr val="accent2">
                <a:hueOff val="-2964285"/>
                <a:satOff val="14200"/>
                <a:lumOff val="13137"/>
                <a:alphaOff val="0"/>
                <a:tint val="65000"/>
                <a:satMod val="270000"/>
              </a:schemeClr>
            </a:gs>
            <a:gs pos="25000">
              <a:schemeClr val="accent2">
                <a:hueOff val="-2964285"/>
                <a:satOff val="14200"/>
                <a:lumOff val="13137"/>
                <a:alphaOff val="0"/>
                <a:tint val="60000"/>
                <a:satMod val="300000"/>
              </a:schemeClr>
            </a:gs>
            <a:gs pos="100000">
              <a:schemeClr val="accent2">
                <a:hueOff val="-2964285"/>
                <a:satOff val="14200"/>
                <a:lumOff val="13137"/>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accent6">
                  <a:lumMod val="50000"/>
                </a:schemeClr>
              </a:solidFill>
            </a:rPr>
            <a:t>Ożywienie społeczno-gospodarcze</a:t>
          </a:r>
        </a:p>
      </dsp:txBody>
      <dsp:txXfrm>
        <a:off x="4847939" y="3335783"/>
        <a:ext cx="1745734" cy="102200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8B5EE-E40C-4BEA-906A-4DF024B78316}">
      <dsp:nvSpPr>
        <dsp:cNvPr id="0" name=""/>
        <dsp:cNvSpPr/>
      </dsp:nvSpPr>
      <dsp:spPr>
        <a:xfrm>
          <a:off x="0" y="854310"/>
          <a:ext cx="6628804" cy="327600"/>
        </a:xfrm>
        <a:prstGeom prst="roundRect">
          <a:avLst/>
        </a:prstGeom>
        <a:gradFill rotWithShape="0">
          <a:gsLst>
            <a:gs pos="0">
              <a:schemeClr val="accent2">
                <a:hueOff val="0"/>
                <a:satOff val="0"/>
                <a:lumOff val="0"/>
                <a:alphaOff val="0"/>
                <a:tint val="65000"/>
                <a:satMod val="270000"/>
              </a:schemeClr>
            </a:gs>
            <a:gs pos="25000">
              <a:schemeClr val="accent2">
                <a:hueOff val="0"/>
                <a:satOff val="0"/>
                <a:lumOff val="0"/>
                <a:alphaOff val="0"/>
                <a:tint val="60000"/>
                <a:satMod val="300000"/>
              </a:schemeClr>
            </a:gs>
            <a:gs pos="100000">
              <a:schemeClr val="accent2">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kern="1200" dirty="0">
              <a:solidFill>
                <a:schemeClr val="accent6">
                  <a:lumMod val="50000"/>
                </a:schemeClr>
              </a:solidFill>
            </a:rPr>
            <a:t>brak zainteresowania społeczeństwa</a:t>
          </a:r>
          <a:endParaRPr lang="en-US" sz="1400" kern="1200" dirty="0">
            <a:solidFill>
              <a:schemeClr val="accent6">
                <a:lumMod val="50000"/>
              </a:schemeClr>
            </a:solidFill>
          </a:endParaRPr>
        </a:p>
      </dsp:txBody>
      <dsp:txXfrm>
        <a:off x="15992" y="870302"/>
        <a:ext cx="6596820" cy="295616"/>
      </dsp:txXfrm>
    </dsp:sp>
    <dsp:sp modelId="{8F11712A-5CBB-434A-A553-4AE099AB6D1C}">
      <dsp:nvSpPr>
        <dsp:cNvPr id="0" name=""/>
        <dsp:cNvSpPr/>
      </dsp:nvSpPr>
      <dsp:spPr>
        <a:xfrm>
          <a:off x="0" y="1222230"/>
          <a:ext cx="6628804" cy="327600"/>
        </a:xfrm>
        <a:prstGeom prst="roundRect">
          <a:avLst/>
        </a:prstGeom>
        <a:gradFill rotWithShape="0">
          <a:gsLst>
            <a:gs pos="0">
              <a:schemeClr val="accent2">
                <a:hueOff val="-370536"/>
                <a:satOff val="1775"/>
                <a:lumOff val="1642"/>
                <a:alphaOff val="0"/>
                <a:tint val="65000"/>
                <a:satMod val="270000"/>
              </a:schemeClr>
            </a:gs>
            <a:gs pos="25000">
              <a:schemeClr val="accent2">
                <a:hueOff val="-370536"/>
                <a:satOff val="1775"/>
                <a:lumOff val="1642"/>
                <a:alphaOff val="0"/>
                <a:tint val="60000"/>
                <a:satMod val="300000"/>
              </a:schemeClr>
            </a:gs>
            <a:gs pos="100000">
              <a:schemeClr val="accent2">
                <a:hueOff val="-370536"/>
                <a:satOff val="1775"/>
                <a:lumOff val="1642"/>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kern="1200" dirty="0">
              <a:solidFill>
                <a:schemeClr val="accent6">
                  <a:lumMod val="50000"/>
                </a:schemeClr>
              </a:solidFill>
            </a:rPr>
            <a:t>brak inwestorów</a:t>
          </a:r>
          <a:endParaRPr lang="en-US" sz="1400" kern="1200" dirty="0">
            <a:solidFill>
              <a:schemeClr val="accent6">
                <a:lumMod val="50000"/>
              </a:schemeClr>
            </a:solidFill>
          </a:endParaRPr>
        </a:p>
      </dsp:txBody>
      <dsp:txXfrm>
        <a:off x="15992" y="1238222"/>
        <a:ext cx="6596820" cy="295616"/>
      </dsp:txXfrm>
    </dsp:sp>
    <dsp:sp modelId="{16447307-9268-4E79-8C3C-CA17ED08AEBF}">
      <dsp:nvSpPr>
        <dsp:cNvPr id="0" name=""/>
        <dsp:cNvSpPr/>
      </dsp:nvSpPr>
      <dsp:spPr>
        <a:xfrm>
          <a:off x="0" y="1590150"/>
          <a:ext cx="6628804" cy="327600"/>
        </a:xfrm>
        <a:prstGeom prst="roundRect">
          <a:avLst/>
        </a:prstGeom>
        <a:gradFill rotWithShape="0">
          <a:gsLst>
            <a:gs pos="0">
              <a:schemeClr val="accent2">
                <a:hueOff val="-741071"/>
                <a:satOff val="3550"/>
                <a:lumOff val="3284"/>
                <a:alphaOff val="0"/>
                <a:tint val="65000"/>
                <a:satMod val="270000"/>
              </a:schemeClr>
            </a:gs>
            <a:gs pos="25000">
              <a:schemeClr val="accent2">
                <a:hueOff val="-741071"/>
                <a:satOff val="3550"/>
                <a:lumOff val="3284"/>
                <a:alphaOff val="0"/>
                <a:tint val="60000"/>
                <a:satMod val="300000"/>
              </a:schemeClr>
            </a:gs>
            <a:gs pos="100000">
              <a:schemeClr val="accent2">
                <a:hueOff val="-741071"/>
                <a:satOff val="3550"/>
                <a:lumOff val="3284"/>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kern="1200" dirty="0">
              <a:solidFill>
                <a:schemeClr val="accent6">
                  <a:lumMod val="50000"/>
                </a:schemeClr>
              </a:solidFill>
            </a:rPr>
            <a:t>nietrafiona diagnoza problemów</a:t>
          </a:r>
          <a:endParaRPr lang="en-US" sz="1400" kern="1200" dirty="0">
            <a:solidFill>
              <a:schemeClr val="accent6">
                <a:lumMod val="50000"/>
              </a:schemeClr>
            </a:solidFill>
          </a:endParaRPr>
        </a:p>
      </dsp:txBody>
      <dsp:txXfrm>
        <a:off x="15992" y="1606142"/>
        <a:ext cx="6596820" cy="295616"/>
      </dsp:txXfrm>
    </dsp:sp>
    <dsp:sp modelId="{2F491D74-D973-4AED-BDFC-781B4CAD64C4}">
      <dsp:nvSpPr>
        <dsp:cNvPr id="0" name=""/>
        <dsp:cNvSpPr/>
      </dsp:nvSpPr>
      <dsp:spPr>
        <a:xfrm>
          <a:off x="0" y="1958070"/>
          <a:ext cx="6628804" cy="327600"/>
        </a:xfrm>
        <a:prstGeom prst="roundRect">
          <a:avLst/>
        </a:prstGeom>
        <a:gradFill rotWithShape="0">
          <a:gsLst>
            <a:gs pos="0">
              <a:schemeClr val="accent2">
                <a:hueOff val="-1111607"/>
                <a:satOff val="5325"/>
                <a:lumOff val="4926"/>
                <a:alphaOff val="0"/>
                <a:tint val="65000"/>
                <a:satMod val="270000"/>
              </a:schemeClr>
            </a:gs>
            <a:gs pos="25000">
              <a:schemeClr val="accent2">
                <a:hueOff val="-1111607"/>
                <a:satOff val="5325"/>
                <a:lumOff val="4926"/>
                <a:alphaOff val="0"/>
                <a:tint val="60000"/>
                <a:satMod val="300000"/>
              </a:schemeClr>
            </a:gs>
            <a:gs pos="100000">
              <a:schemeClr val="accent2">
                <a:hueOff val="-1111607"/>
                <a:satOff val="5325"/>
                <a:lumOff val="4926"/>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kern="1200" dirty="0">
              <a:solidFill>
                <a:schemeClr val="accent6">
                  <a:lumMod val="50000"/>
                </a:schemeClr>
              </a:solidFill>
            </a:rPr>
            <a:t>niewłaściwe wnioski w trakcie ewaluacji</a:t>
          </a:r>
          <a:endParaRPr lang="en-US" sz="1400" kern="1200" dirty="0">
            <a:solidFill>
              <a:schemeClr val="accent6">
                <a:lumMod val="50000"/>
              </a:schemeClr>
            </a:solidFill>
          </a:endParaRPr>
        </a:p>
      </dsp:txBody>
      <dsp:txXfrm>
        <a:off x="15992" y="1974062"/>
        <a:ext cx="6596820" cy="295616"/>
      </dsp:txXfrm>
    </dsp:sp>
    <dsp:sp modelId="{B8EDDD1D-F11D-4749-8114-8E28BC6CCB27}">
      <dsp:nvSpPr>
        <dsp:cNvPr id="0" name=""/>
        <dsp:cNvSpPr/>
      </dsp:nvSpPr>
      <dsp:spPr>
        <a:xfrm>
          <a:off x="0" y="2325990"/>
          <a:ext cx="6628804" cy="327600"/>
        </a:xfrm>
        <a:prstGeom prst="roundRect">
          <a:avLst/>
        </a:prstGeom>
        <a:gradFill rotWithShape="0">
          <a:gsLst>
            <a:gs pos="0">
              <a:schemeClr val="accent2">
                <a:hueOff val="-1482143"/>
                <a:satOff val="7100"/>
                <a:lumOff val="6569"/>
                <a:alphaOff val="0"/>
                <a:tint val="65000"/>
                <a:satMod val="270000"/>
              </a:schemeClr>
            </a:gs>
            <a:gs pos="25000">
              <a:schemeClr val="accent2">
                <a:hueOff val="-1482143"/>
                <a:satOff val="7100"/>
                <a:lumOff val="6569"/>
                <a:alphaOff val="0"/>
                <a:tint val="60000"/>
                <a:satMod val="300000"/>
              </a:schemeClr>
            </a:gs>
            <a:gs pos="100000">
              <a:schemeClr val="accent2">
                <a:hueOff val="-1482143"/>
                <a:satOff val="7100"/>
                <a:lumOff val="6569"/>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kern="1200" dirty="0">
              <a:solidFill>
                <a:schemeClr val="accent6">
                  <a:lumMod val="50000"/>
                </a:schemeClr>
              </a:solidFill>
            </a:rPr>
            <a:t>zbyt mocno zakorzenione nawyki/stereotypy mieszkańców powiatu kozienickiego</a:t>
          </a:r>
          <a:endParaRPr lang="en-US" sz="1400" kern="1200" dirty="0">
            <a:solidFill>
              <a:schemeClr val="accent6">
                <a:lumMod val="50000"/>
              </a:schemeClr>
            </a:solidFill>
          </a:endParaRPr>
        </a:p>
      </dsp:txBody>
      <dsp:txXfrm>
        <a:off x="15992" y="2341982"/>
        <a:ext cx="6596820" cy="295616"/>
      </dsp:txXfrm>
    </dsp:sp>
    <dsp:sp modelId="{3B7F3DB7-6B5F-449A-85EB-7073E2DF225D}">
      <dsp:nvSpPr>
        <dsp:cNvPr id="0" name=""/>
        <dsp:cNvSpPr/>
      </dsp:nvSpPr>
      <dsp:spPr>
        <a:xfrm>
          <a:off x="0" y="2693910"/>
          <a:ext cx="6628804" cy="327600"/>
        </a:xfrm>
        <a:prstGeom prst="roundRect">
          <a:avLst/>
        </a:prstGeom>
        <a:gradFill rotWithShape="0">
          <a:gsLst>
            <a:gs pos="0">
              <a:schemeClr val="accent2">
                <a:hueOff val="-1852678"/>
                <a:satOff val="8875"/>
                <a:lumOff val="8211"/>
                <a:alphaOff val="0"/>
                <a:tint val="65000"/>
                <a:satMod val="270000"/>
              </a:schemeClr>
            </a:gs>
            <a:gs pos="25000">
              <a:schemeClr val="accent2">
                <a:hueOff val="-1852678"/>
                <a:satOff val="8875"/>
                <a:lumOff val="8211"/>
                <a:alphaOff val="0"/>
                <a:tint val="60000"/>
                <a:satMod val="300000"/>
              </a:schemeClr>
            </a:gs>
            <a:gs pos="100000">
              <a:schemeClr val="accent2">
                <a:hueOff val="-1852678"/>
                <a:satOff val="8875"/>
                <a:lumOff val="8211"/>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kern="1200" dirty="0">
              <a:solidFill>
                <a:schemeClr val="accent6">
                  <a:lumMod val="50000"/>
                </a:schemeClr>
              </a:solidFill>
            </a:rPr>
            <a:t>wycofanie się partnerów</a:t>
          </a:r>
          <a:endParaRPr lang="en-US" sz="1400" kern="1200" dirty="0">
            <a:solidFill>
              <a:schemeClr val="accent6">
                <a:lumMod val="50000"/>
              </a:schemeClr>
            </a:solidFill>
          </a:endParaRPr>
        </a:p>
      </dsp:txBody>
      <dsp:txXfrm>
        <a:off x="15992" y="2709902"/>
        <a:ext cx="6596820" cy="295616"/>
      </dsp:txXfrm>
    </dsp:sp>
    <dsp:sp modelId="{318A1C48-BF9A-4630-A13C-46E5BF20C0C2}">
      <dsp:nvSpPr>
        <dsp:cNvPr id="0" name=""/>
        <dsp:cNvSpPr/>
      </dsp:nvSpPr>
      <dsp:spPr>
        <a:xfrm>
          <a:off x="0" y="3061830"/>
          <a:ext cx="6628804" cy="327600"/>
        </a:xfrm>
        <a:prstGeom prst="roundRect">
          <a:avLst/>
        </a:prstGeom>
        <a:gradFill rotWithShape="0">
          <a:gsLst>
            <a:gs pos="0">
              <a:schemeClr val="accent2">
                <a:hueOff val="-2223214"/>
                <a:satOff val="10650"/>
                <a:lumOff val="9853"/>
                <a:alphaOff val="0"/>
                <a:tint val="65000"/>
                <a:satMod val="270000"/>
              </a:schemeClr>
            </a:gs>
            <a:gs pos="25000">
              <a:schemeClr val="accent2">
                <a:hueOff val="-2223214"/>
                <a:satOff val="10650"/>
                <a:lumOff val="9853"/>
                <a:alphaOff val="0"/>
                <a:tint val="60000"/>
                <a:satMod val="300000"/>
              </a:schemeClr>
            </a:gs>
            <a:gs pos="100000">
              <a:schemeClr val="accent2">
                <a:hueOff val="-2223214"/>
                <a:satOff val="10650"/>
                <a:lumOff val="9853"/>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kern="1200" dirty="0">
              <a:solidFill>
                <a:schemeClr val="accent6">
                  <a:lumMod val="50000"/>
                </a:schemeClr>
              </a:solidFill>
            </a:rPr>
            <a:t>brak możliwości pozyskania środków finansowych</a:t>
          </a:r>
          <a:endParaRPr lang="en-US" sz="1400" kern="1200" dirty="0">
            <a:solidFill>
              <a:schemeClr val="accent6">
                <a:lumMod val="50000"/>
              </a:schemeClr>
            </a:solidFill>
          </a:endParaRPr>
        </a:p>
      </dsp:txBody>
      <dsp:txXfrm>
        <a:off x="15992" y="3077822"/>
        <a:ext cx="6596820" cy="295616"/>
      </dsp:txXfrm>
    </dsp:sp>
    <dsp:sp modelId="{DFBCDBCE-613D-41AD-A161-1F51296D047F}">
      <dsp:nvSpPr>
        <dsp:cNvPr id="0" name=""/>
        <dsp:cNvSpPr/>
      </dsp:nvSpPr>
      <dsp:spPr>
        <a:xfrm>
          <a:off x="0" y="3429750"/>
          <a:ext cx="6628804" cy="327600"/>
        </a:xfrm>
        <a:prstGeom prst="roundRect">
          <a:avLst/>
        </a:prstGeom>
        <a:gradFill rotWithShape="0">
          <a:gsLst>
            <a:gs pos="0">
              <a:schemeClr val="accent2">
                <a:hueOff val="-2593749"/>
                <a:satOff val="12425"/>
                <a:lumOff val="11495"/>
                <a:alphaOff val="0"/>
                <a:tint val="65000"/>
                <a:satMod val="270000"/>
              </a:schemeClr>
            </a:gs>
            <a:gs pos="25000">
              <a:schemeClr val="accent2">
                <a:hueOff val="-2593749"/>
                <a:satOff val="12425"/>
                <a:lumOff val="11495"/>
                <a:alphaOff val="0"/>
                <a:tint val="60000"/>
                <a:satMod val="300000"/>
              </a:schemeClr>
            </a:gs>
            <a:gs pos="100000">
              <a:schemeClr val="accent2">
                <a:hueOff val="-2593749"/>
                <a:satOff val="12425"/>
                <a:lumOff val="11495"/>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kern="1200" dirty="0">
              <a:solidFill>
                <a:schemeClr val="accent6">
                  <a:lumMod val="50000"/>
                </a:schemeClr>
              </a:solidFill>
            </a:rPr>
            <a:t>małe zainteresowanie producentów, przedsiębiorców </a:t>
          </a:r>
          <a:endParaRPr lang="en-US" sz="1400" kern="1200" dirty="0">
            <a:solidFill>
              <a:schemeClr val="accent6">
                <a:lumMod val="50000"/>
              </a:schemeClr>
            </a:solidFill>
          </a:endParaRPr>
        </a:p>
      </dsp:txBody>
      <dsp:txXfrm>
        <a:off x="15992" y="3445742"/>
        <a:ext cx="6596820" cy="295616"/>
      </dsp:txXfrm>
    </dsp:sp>
    <dsp:sp modelId="{EE0E5F15-9CE8-4357-8C99-C52CDB3553B8}">
      <dsp:nvSpPr>
        <dsp:cNvPr id="0" name=""/>
        <dsp:cNvSpPr/>
      </dsp:nvSpPr>
      <dsp:spPr>
        <a:xfrm>
          <a:off x="0" y="3797670"/>
          <a:ext cx="6628804" cy="327600"/>
        </a:xfrm>
        <a:prstGeom prst="roundRect">
          <a:avLst/>
        </a:prstGeom>
        <a:gradFill rotWithShape="0">
          <a:gsLst>
            <a:gs pos="0">
              <a:schemeClr val="accent2">
                <a:hueOff val="-2964285"/>
                <a:satOff val="14200"/>
                <a:lumOff val="13137"/>
                <a:alphaOff val="0"/>
                <a:tint val="65000"/>
                <a:satMod val="270000"/>
              </a:schemeClr>
            </a:gs>
            <a:gs pos="25000">
              <a:schemeClr val="accent2">
                <a:hueOff val="-2964285"/>
                <a:satOff val="14200"/>
                <a:lumOff val="13137"/>
                <a:alphaOff val="0"/>
                <a:tint val="60000"/>
                <a:satMod val="300000"/>
              </a:schemeClr>
            </a:gs>
            <a:gs pos="100000">
              <a:schemeClr val="accent2">
                <a:hueOff val="-2964285"/>
                <a:satOff val="14200"/>
                <a:lumOff val="13137"/>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kern="1200" dirty="0">
              <a:solidFill>
                <a:schemeClr val="accent6">
                  <a:lumMod val="50000"/>
                </a:schemeClr>
              </a:solidFill>
            </a:rPr>
            <a:t>zdarzenia losowe</a:t>
          </a:r>
          <a:endParaRPr lang="en-US" sz="1400" kern="1200" dirty="0">
            <a:solidFill>
              <a:schemeClr val="accent6">
                <a:lumMod val="50000"/>
              </a:schemeClr>
            </a:solidFill>
          </a:endParaRPr>
        </a:p>
      </dsp:txBody>
      <dsp:txXfrm>
        <a:off x="15992" y="3813662"/>
        <a:ext cx="6596820" cy="295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A53D4-8EB1-43EB-8383-EBEEEB309697}">
      <dsp:nvSpPr>
        <dsp:cNvPr id="0" name=""/>
        <dsp:cNvSpPr/>
      </dsp:nvSpPr>
      <dsp:spPr>
        <a:xfrm>
          <a:off x="1920503" y="329711"/>
          <a:ext cx="4483536" cy="4483536"/>
        </a:xfrm>
        <a:prstGeom prst="pie">
          <a:avLst>
            <a:gd name="adj1" fmla="val 16200000"/>
            <a:gd name="adj2" fmla="val 1980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l-PL" sz="1300" kern="1200"/>
            <a:t>Wykorzystanie potencjału produkcyjnego</a:t>
          </a:r>
          <a:endParaRPr lang="en-US" sz="1300" kern="1200"/>
        </a:p>
      </dsp:txBody>
      <dsp:txXfrm>
        <a:off x="4269022" y="902429"/>
        <a:ext cx="1174259" cy="907382"/>
      </dsp:txXfrm>
    </dsp:sp>
    <dsp:sp modelId="{1D58F0DF-9BF2-409D-994B-7091C956CA27}">
      <dsp:nvSpPr>
        <dsp:cNvPr id="0" name=""/>
        <dsp:cNvSpPr/>
      </dsp:nvSpPr>
      <dsp:spPr>
        <a:xfrm>
          <a:off x="1973878" y="422050"/>
          <a:ext cx="4483536" cy="4483536"/>
        </a:xfrm>
        <a:prstGeom prst="pie">
          <a:avLst>
            <a:gd name="adj1" fmla="val 19800000"/>
            <a:gd name="adj2" fmla="val 1800000"/>
          </a:avLst>
        </a:prstGeom>
        <a:solidFill>
          <a:schemeClr val="accent2">
            <a:hueOff val="-592857"/>
            <a:satOff val="2840"/>
            <a:lumOff val="2627"/>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l-PL" sz="1300" kern="1200" dirty="0"/>
            <a:t>Brak rozpoznawalnej marki</a:t>
          </a:r>
          <a:endParaRPr lang="en-US" sz="1300" kern="1200" dirty="0"/>
        </a:p>
      </dsp:txBody>
      <dsp:txXfrm>
        <a:off x="5016278" y="2236815"/>
        <a:ext cx="1227634" cy="880694"/>
      </dsp:txXfrm>
    </dsp:sp>
    <dsp:sp modelId="{8E96F5BB-4346-4284-A7EB-DC8BA01E60F0}">
      <dsp:nvSpPr>
        <dsp:cNvPr id="0" name=""/>
        <dsp:cNvSpPr/>
      </dsp:nvSpPr>
      <dsp:spPr>
        <a:xfrm>
          <a:off x="1877102" y="525240"/>
          <a:ext cx="4483536" cy="4483536"/>
        </a:xfrm>
        <a:prstGeom prst="pie">
          <a:avLst>
            <a:gd name="adj1" fmla="val 1800000"/>
            <a:gd name="adj2" fmla="val 5400000"/>
          </a:avLst>
        </a:prstGeom>
        <a:solidFill>
          <a:schemeClr val="accent2">
            <a:hueOff val="-1185714"/>
            <a:satOff val="5680"/>
            <a:lumOff val="5255"/>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l-PL" sz="1300" kern="1200" dirty="0"/>
            <a:t>Profilaktyka stanu zdrowia (promocja zdrowego stylu życia)</a:t>
          </a:r>
          <a:endParaRPr lang="en-US" sz="1300" kern="1200" dirty="0"/>
        </a:p>
      </dsp:txBody>
      <dsp:txXfrm>
        <a:off x="4225621" y="3555363"/>
        <a:ext cx="1174259" cy="907382"/>
      </dsp:txXfrm>
    </dsp:sp>
    <dsp:sp modelId="{D28B1FE2-04BB-4552-8155-7B5D9B1E8403}">
      <dsp:nvSpPr>
        <dsp:cNvPr id="0" name=""/>
        <dsp:cNvSpPr/>
      </dsp:nvSpPr>
      <dsp:spPr>
        <a:xfrm>
          <a:off x="1813752" y="514390"/>
          <a:ext cx="4483536" cy="4483536"/>
        </a:xfrm>
        <a:prstGeom prst="pie">
          <a:avLst>
            <a:gd name="adj1" fmla="val 5400000"/>
            <a:gd name="adj2" fmla="val 9000000"/>
          </a:avLst>
        </a:prstGeom>
        <a:solidFill>
          <a:schemeClr val="accent2">
            <a:hueOff val="-1778571"/>
            <a:satOff val="8520"/>
            <a:lumOff val="7882"/>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l-PL" sz="1300" kern="1200"/>
            <a:t>Stworzenie nowych miejsc pracy</a:t>
          </a:r>
          <a:endParaRPr lang="en-US" sz="1300" kern="1200"/>
        </a:p>
      </dsp:txBody>
      <dsp:txXfrm>
        <a:off x="2774510" y="3544513"/>
        <a:ext cx="1174259" cy="907382"/>
      </dsp:txXfrm>
    </dsp:sp>
    <dsp:sp modelId="{BFEB0838-872A-4493-A302-88E86CDA3AA5}">
      <dsp:nvSpPr>
        <dsp:cNvPr id="0" name=""/>
        <dsp:cNvSpPr/>
      </dsp:nvSpPr>
      <dsp:spPr>
        <a:xfrm>
          <a:off x="1696710" y="422050"/>
          <a:ext cx="4610868" cy="4483536"/>
        </a:xfrm>
        <a:prstGeom prst="pie">
          <a:avLst>
            <a:gd name="adj1" fmla="val 9000000"/>
            <a:gd name="adj2" fmla="val 12600000"/>
          </a:avLst>
        </a:prstGeom>
        <a:solidFill>
          <a:schemeClr val="accent2">
            <a:hueOff val="-2371428"/>
            <a:satOff val="11360"/>
            <a:lumOff val="10510"/>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l-PL" sz="1300" kern="1200"/>
            <a:t>Stworzenie marki dla produktów lokalnych</a:t>
          </a:r>
          <a:endParaRPr lang="en-US" sz="1300" kern="1200"/>
        </a:p>
      </dsp:txBody>
      <dsp:txXfrm>
        <a:off x="1916275" y="2236815"/>
        <a:ext cx="1262499" cy="880694"/>
      </dsp:txXfrm>
    </dsp:sp>
    <dsp:sp modelId="{27C43371-6F62-4EF1-AB72-FF9A28220C10}">
      <dsp:nvSpPr>
        <dsp:cNvPr id="0" name=""/>
        <dsp:cNvSpPr/>
      </dsp:nvSpPr>
      <dsp:spPr>
        <a:xfrm>
          <a:off x="1456661" y="303616"/>
          <a:ext cx="5197718" cy="4535724"/>
        </a:xfrm>
        <a:prstGeom prst="pie">
          <a:avLst>
            <a:gd name="adj1" fmla="val 12600000"/>
            <a:gd name="adj2" fmla="val 16200000"/>
          </a:avLst>
        </a:prstGeom>
        <a:solidFill>
          <a:schemeClr val="accent2">
            <a:hueOff val="-2964285"/>
            <a:satOff val="14200"/>
            <a:lumOff val="13137"/>
            <a:alphaOff val="0"/>
          </a:schemeClr>
        </a:solidFill>
        <a:ln w="38100" cap="flat" cmpd="sng" algn="ctr">
          <a:solidFill>
            <a:schemeClr val="lt1">
              <a:hueOff val="0"/>
              <a:satOff val="0"/>
              <a:lumOff val="0"/>
              <a:alphaOff val="0"/>
            </a:schemeClr>
          </a:solidFill>
          <a:prstDash val="solid"/>
        </a:ln>
        <a:effectLst>
          <a:outerShdw blurRad="65500" dist="38100" dir="540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pl-PL" sz="1300" kern="1200" dirty="0"/>
            <a:t>Wsparcie da lokalnych producentów, wytwórców, przedsiębiorców  </a:t>
          </a:r>
          <a:endParaRPr lang="en-US" sz="1300" kern="1200" dirty="0"/>
        </a:p>
      </dsp:txBody>
      <dsp:txXfrm>
        <a:off x="2570458" y="883001"/>
        <a:ext cx="1361307" cy="917944"/>
      </dsp:txXfrm>
    </dsp:sp>
    <dsp:sp modelId="{B68E5808-46E2-435B-B852-285CD65797A2}">
      <dsp:nvSpPr>
        <dsp:cNvPr id="0" name=""/>
        <dsp:cNvSpPr/>
      </dsp:nvSpPr>
      <dsp:spPr>
        <a:xfrm>
          <a:off x="1642787" y="52158"/>
          <a:ext cx="5038640" cy="5038640"/>
        </a:xfrm>
        <a:prstGeom prst="circularArrow">
          <a:avLst>
            <a:gd name="adj1" fmla="val 5085"/>
            <a:gd name="adj2" fmla="val 327528"/>
            <a:gd name="adj3" fmla="val 19472472"/>
            <a:gd name="adj4" fmla="val 16200251"/>
            <a:gd name="adj5" fmla="val 5932"/>
          </a:avLst>
        </a:prstGeom>
        <a:solidFill>
          <a:schemeClr val="accent2">
            <a:hueOff val="0"/>
            <a:satOff val="0"/>
            <a:lumOff val="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9EA22DBB-7F91-4300-9275-C719A2E460B9}">
      <dsp:nvSpPr>
        <dsp:cNvPr id="0" name=""/>
        <dsp:cNvSpPr/>
      </dsp:nvSpPr>
      <dsp:spPr>
        <a:xfrm>
          <a:off x="1696162" y="144498"/>
          <a:ext cx="5038640" cy="5038640"/>
        </a:xfrm>
        <a:prstGeom prst="circularArrow">
          <a:avLst>
            <a:gd name="adj1" fmla="val 5085"/>
            <a:gd name="adj2" fmla="val 327528"/>
            <a:gd name="adj3" fmla="val 1472472"/>
            <a:gd name="adj4" fmla="val 19800000"/>
            <a:gd name="adj5" fmla="val 5932"/>
          </a:avLst>
        </a:prstGeom>
        <a:solidFill>
          <a:schemeClr val="accent2">
            <a:hueOff val="-592857"/>
            <a:satOff val="2840"/>
            <a:lumOff val="2627"/>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A33548DC-0941-4C37-BC98-2A732A8E7804}">
      <dsp:nvSpPr>
        <dsp:cNvPr id="0" name=""/>
        <dsp:cNvSpPr/>
      </dsp:nvSpPr>
      <dsp:spPr>
        <a:xfrm>
          <a:off x="1599386" y="247687"/>
          <a:ext cx="5038640" cy="5038640"/>
        </a:xfrm>
        <a:prstGeom prst="circularArrow">
          <a:avLst>
            <a:gd name="adj1" fmla="val 5085"/>
            <a:gd name="adj2" fmla="val 327528"/>
            <a:gd name="adj3" fmla="val 5072221"/>
            <a:gd name="adj4" fmla="val 1800000"/>
            <a:gd name="adj5" fmla="val 5932"/>
          </a:avLst>
        </a:prstGeom>
        <a:solidFill>
          <a:schemeClr val="accent2">
            <a:hueOff val="-1185714"/>
            <a:satOff val="5680"/>
            <a:lumOff val="5255"/>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A49F1D0E-6F37-4DA3-B503-314B76CE9B5F}">
      <dsp:nvSpPr>
        <dsp:cNvPr id="0" name=""/>
        <dsp:cNvSpPr/>
      </dsp:nvSpPr>
      <dsp:spPr>
        <a:xfrm>
          <a:off x="1536363" y="236837"/>
          <a:ext cx="5038640" cy="5038640"/>
        </a:xfrm>
        <a:prstGeom prst="circularArrow">
          <a:avLst>
            <a:gd name="adj1" fmla="val 5085"/>
            <a:gd name="adj2" fmla="val 327528"/>
            <a:gd name="adj3" fmla="val 8672472"/>
            <a:gd name="adj4" fmla="val 5400251"/>
            <a:gd name="adj5" fmla="val 5932"/>
          </a:avLst>
        </a:prstGeom>
        <a:solidFill>
          <a:schemeClr val="accent2">
            <a:hueOff val="-1778571"/>
            <a:satOff val="8520"/>
            <a:lumOff val="7882"/>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A0CE366C-9E39-4A08-87E8-B7BF8386376C}">
      <dsp:nvSpPr>
        <dsp:cNvPr id="0" name=""/>
        <dsp:cNvSpPr/>
      </dsp:nvSpPr>
      <dsp:spPr>
        <a:xfrm>
          <a:off x="1482477" y="144498"/>
          <a:ext cx="5038640" cy="5038640"/>
        </a:xfrm>
        <a:prstGeom prst="circularArrow">
          <a:avLst>
            <a:gd name="adj1" fmla="val 5085"/>
            <a:gd name="adj2" fmla="val 327528"/>
            <a:gd name="adj3" fmla="val 12272472"/>
            <a:gd name="adj4" fmla="val 9000000"/>
            <a:gd name="adj5" fmla="val 5932"/>
          </a:avLst>
        </a:prstGeom>
        <a:solidFill>
          <a:schemeClr val="accent2">
            <a:hueOff val="-2371428"/>
            <a:satOff val="11360"/>
            <a:lumOff val="10510"/>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 modelId="{BC88C7CF-A524-4654-8673-EEB5BE5030F8}">
      <dsp:nvSpPr>
        <dsp:cNvPr id="0" name=""/>
        <dsp:cNvSpPr/>
      </dsp:nvSpPr>
      <dsp:spPr>
        <a:xfrm>
          <a:off x="1533496" y="51949"/>
          <a:ext cx="5038640" cy="5038640"/>
        </a:xfrm>
        <a:prstGeom prst="circularArrow">
          <a:avLst>
            <a:gd name="adj1" fmla="val 5085"/>
            <a:gd name="adj2" fmla="val 327528"/>
            <a:gd name="adj3" fmla="val 15872221"/>
            <a:gd name="adj4" fmla="val 12600000"/>
            <a:gd name="adj5" fmla="val 5932"/>
          </a:avLst>
        </a:prstGeom>
        <a:solidFill>
          <a:schemeClr val="accent2">
            <a:hueOff val="-2964285"/>
            <a:satOff val="14200"/>
            <a:lumOff val="13137"/>
            <a:alphaOff val="0"/>
          </a:schemeClr>
        </a:solidFill>
        <a:ln>
          <a:noFill/>
        </a:ln>
        <a:effectLst>
          <a:outerShdw blurRad="65500" dist="38100" dir="5400000" rotWithShape="0">
            <a:srgbClr val="000000">
              <a:alpha val="40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65EB6-7767-41B8-AC63-0742BFE9EB3F}">
      <dsp:nvSpPr>
        <dsp:cNvPr id="0" name=""/>
        <dsp:cNvSpPr/>
      </dsp:nvSpPr>
      <dsp:spPr>
        <a:xfrm>
          <a:off x="0" y="15221"/>
          <a:ext cx="3369796" cy="465663"/>
        </a:xfrm>
        <a:prstGeom prst="round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kern="1200" dirty="0">
              <a:solidFill>
                <a:schemeClr val="bg1">
                  <a:lumMod val="95000"/>
                </a:schemeClr>
              </a:solidFill>
              <a:effectLst>
                <a:outerShdw blurRad="38100" dist="38100" dir="2700000" algn="tl">
                  <a:srgbClr val="000000">
                    <a:alpha val="43137"/>
                  </a:srgbClr>
                </a:outerShdw>
              </a:effectLst>
            </a:rPr>
            <a:t>Mieszkańcy powiatu (wszystkie grupy wiekowe)</a:t>
          </a:r>
          <a:endParaRPr lang="en-US" sz="1400" kern="1200" dirty="0">
            <a:solidFill>
              <a:schemeClr val="bg1">
                <a:lumMod val="95000"/>
              </a:schemeClr>
            </a:solidFill>
            <a:effectLst>
              <a:outerShdw blurRad="38100" dist="38100" dir="2700000" algn="tl">
                <a:srgbClr val="000000">
                  <a:alpha val="43137"/>
                </a:srgbClr>
              </a:outerShdw>
            </a:effectLst>
          </a:endParaRPr>
        </a:p>
      </dsp:txBody>
      <dsp:txXfrm>
        <a:off x="22732" y="37953"/>
        <a:ext cx="3324332" cy="420199"/>
      </dsp:txXfrm>
    </dsp:sp>
    <dsp:sp modelId="{D599DBCF-3510-4AFC-AF0F-0E092F06DF13}">
      <dsp:nvSpPr>
        <dsp:cNvPr id="0" name=""/>
        <dsp:cNvSpPr/>
      </dsp:nvSpPr>
      <dsp:spPr>
        <a:xfrm>
          <a:off x="3579391" y="52035"/>
          <a:ext cx="3946782" cy="609413"/>
        </a:xfrm>
        <a:prstGeom prst="roundRect">
          <a:avLst/>
        </a:prstGeom>
        <a:solidFill>
          <a:schemeClr val="accent2">
            <a:hueOff val="-296428"/>
            <a:satOff val="1420"/>
            <a:lumOff val="131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kern="1200" dirty="0">
              <a:solidFill>
                <a:schemeClr val="bg1">
                  <a:lumMod val="95000"/>
                </a:schemeClr>
              </a:solidFill>
              <a:effectLst>
                <a:outerShdw blurRad="38100" dist="38100" dir="2700000" algn="tl">
                  <a:srgbClr val="000000">
                    <a:alpha val="43137"/>
                  </a:srgbClr>
                </a:outerShdw>
              </a:effectLst>
            </a:rPr>
            <a:t>Klienci spoza powiatu (region, kraj, zagranica)</a:t>
          </a:r>
          <a:endParaRPr lang="en-US" sz="1400" kern="1200" dirty="0">
            <a:solidFill>
              <a:schemeClr val="bg1">
                <a:lumMod val="95000"/>
              </a:schemeClr>
            </a:solidFill>
            <a:effectLst>
              <a:outerShdw blurRad="38100" dist="38100" dir="2700000" algn="tl">
                <a:srgbClr val="000000">
                  <a:alpha val="43137"/>
                </a:srgbClr>
              </a:outerShdw>
            </a:effectLst>
          </a:endParaRPr>
        </a:p>
      </dsp:txBody>
      <dsp:txXfrm>
        <a:off x="3609140" y="81784"/>
        <a:ext cx="3887284" cy="549915"/>
      </dsp:txXfrm>
    </dsp:sp>
    <dsp:sp modelId="{45BB07F5-BD87-46C6-BA53-6C7594AA29F4}">
      <dsp:nvSpPr>
        <dsp:cNvPr id="0" name=""/>
        <dsp:cNvSpPr/>
      </dsp:nvSpPr>
      <dsp:spPr>
        <a:xfrm>
          <a:off x="281130" y="947628"/>
          <a:ext cx="3870888" cy="412433"/>
        </a:xfrm>
        <a:prstGeom prst="roundRect">
          <a:avLst/>
        </a:prstGeom>
        <a:solidFill>
          <a:schemeClr val="accent2">
            <a:hueOff val="-592857"/>
            <a:satOff val="2840"/>
            <a:lumOff val="262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kern="1200" dirty="0">
              <a:solidFill>
                <a:schemeClr val="bg1">
                  <a:lumMod val="95000"/>
                </a:schemeClr>
              </a:solidFill>
              <a:effectLst>
                <a:outerShdw blurRad="38100" dist="38100" dir="2700000" algn="tl">
                  <a:srgbClr val="000000">
                    <a:alpha val="43137"/>
                  </a:srgbClr>
                </a:outerShdw>
              </a:effectLst>
            </a:rPr>
            <a:t>Turyści (wszystkie grupy wiekowe)</a:t>
          </a:r>
          <a:endParaRPr lang="en-US" sz="1400" kern="1200" dirty="0">
            <a:solidFill>
              <a:schemeClr val="bg1">
                <a:lumMod val="95000"/>
              </a:schemeClr>
            </a:solidFill>
            <a:effectLst>
              <a:outerShdw blurRad="38100" dist="38100" dir="2700000" algn="tl">
                <a:srgbClr val="000000">
                  <a:alpha val="43137"/>
                </a:srgbClr>
              </a:outerShdw>
            </a:effectLst>
          </a:endParaRPr>
        </a:p>
      </dsp:txBody>
      <dsp:txXfrm>
        <a:off x="301263" y="967761"/>
        <a:ext cx="3830622" cy="372167"/>
      </dsp:txXfrm>
    </dsp:sp>
    <dsp:sp modelId="{49434ED8-98CC-49BE-AF55-EE73737CD19D}">
      <dsp:nvSpPr>
        <dsp:cNvPr id="0" name=""/>
        <dsp:cNvSpPr/>
      </dsp:nvSpPr>
      <dsp:spPr>
        <a:xfrm>
          <a:off x="4383124" y="974604"/>
          <a:ext cx="4076638" cy="518802"/>
        </a:xfrm>
        <a:prstGeom prst="roundRect">
          <a:avLst/>
        </a:prstGeom>
        <a:solidFill>
          <a:schemeClr val="accent2">
            <a:hueOff val="-889286"/>
            <a:satOff val="4260"/>
            <a:lumOff val="3941"/>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kern="1200" dirty="0">
              <a:solidFill>
                <a:schemeClr val="bg1">
                  <a:lumMod val="95000"/>
                </a:schemeClr>
              </a:solidFill>
              <a:effectLst>
                <a:outerShdw blurRad="38100" dist="38100" dir="2700000" algn="tl">
                  <a:srgbClr val="000000">
                    <a:alpha val="43137"/>
                  </a:srgbClr>
                </a:outerShdw>
              </a:effectLst>
            </a:rPr>
            <a:t>Uczniowie i studenci (w tym uczniowie szkół gastronomicznych)</a:t>
          </a:r>
          <a:endParaRPr lang="en-US" sz="1400" kern="1200" dirty="0">
            <a:solidFill>
              <a:schemeClr val="bg1">
                <a:lumMod val="95000"/>
              </a:schemeClr>
            </a:solidFill>
            <a:effectLst>
              <a:outerShdw blurRad="38100" dist="38100" dir="2700000" algn="tl">
                <a:srgbClr val="000000">
                  <a:alpha val="43137"/>
                </a:srgbClr>
              </a:outerShdw>
            </a:effectLst>
          </a:endParaRPr>
        </a:p>
      </dsp:txBody>
      <dsp:txXfrm>
        <a:off x="4408450" y="999930"/>
        <a:ext cx="4025986" cy="468150"/>
      </dsp:txXfrm>
    </dsp:sp>
    <dsp:sp modelId="{8DBD9B43-BECF-416B-B22D-F8D7442E768A}">
      <dsp:nvSpPr>
        <dsp:cNvPr id="0" name=""/>
        <dsp:cNvSpPr/>
      </dsp:nvSpPr>
      <dsp:spPr>
        <a:xfrm>
          <a:off x="730231" y="1852981"/>
          <a:ext cx="3724463" cy="490486"/>
        </a:xfrm>
        <a:prstGeom prst="roundRect">
          <a:avLst/>
        </a:prstGeom>
        <a:solidFill>
          <a:schemeClr val="accent2">
            <a:hueOff val="-1185714"/>
            <a:satOff val="5680"/>
            <a:lumOff val="525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kern="1200" dirty="0">
              <a:solidFill>
                <a:schemeClr val="accent6">
                  <a:lumMod val="50000"/>
                </a:schemeClr>
              </a:solidFill>
            </a:rPr>
            <a:t>Przedsiębiorcy (sklepikarze</a:t>
          </a:r>
          <a:r>
            <a:rPr lang="pl-PL" sz="2000" kern="1200" dirty="0">
              <a:solidFill>
                <a:schemeClr val="accent6">
                  <a:lumMod val="50000"/>
                </a:schemeClr>
              </a:solidFill>
            </a:rPr>
            <a:t>)</a:t>
          </a:r>
          <a:endParaRPr lang="en-US" sz="2000" kern="1200" dirty="0">
            <a:solidFill>
              <a:schemeClr val="accent6">
                <a:lumMod val="50000"/>
              </a:schemeClr>
            </a:solidFill>
          </a:endParaRPr>
        </a:p>
      </dsp:txBody>
      <dsp:txXfrm>
        <a:off x="754175" y="1876925"/>
        <a:ext cx="3676575" cy="442598"/>
      </dsp:txXfrm>
    </dsp:sp>
    <dsp:sp modelId="{A94D47F9-5FAE-45F6-A1B5-E64A31D7A230}">
      <dsp:nvSpPr>
        <dsp:cNvPr id="0" name=""/>
        <dsp:cNvSpPr/>
      </dsp:nvSpPr>
      <dsp:spPr>
        <a:xfrm>
          <a:off x="4837379" y="1857466"/>
          <a:ext cx="3568005" cy="427036"/>
        </a:xfrm>
        <a:prstGeom prst="roundRect">
          <a:avLst/>
        </a:prstGeom>
        <a:solidFill>
          <a:schemeClr val="accent2">
            <a:hueOff val="-1482143"/>
            <a:satOff val="7100"/>
            <a:lumOff val="656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kern="1200" dirty="0">
              <a:solidFill>
                <a:schemeClr val="accent6">
                  <a:lumMod val="50000"/>
                </a:schemeClr>
              </a:solidFill>
            </a:rPr>
            <a:t>Producenci</a:t>
          </a:r>
          <a:endParaRPr lang="en-US" sz="1400" kern="1200" dirty="0">
            <a:solidFill>
              <a:schemeClr val="accent6">
                <a:lumMod val="50000"/>
              </a:schemeClr>
            </a:solidFill>
          </a:endParaRPr>
        </a:p>
      </dsp:txBody>
      <dsp:txXfrm>
        <a:off x="4858225" y="1878312"/>
        <a:ext cx="3526313" cy="385344"/>
      </dsp:txXfrm>
    </dsp:sp>
    <dsp:sp modelId="{B42ED691-F787-4299-9464-5E6FE14F93C9}">
      <dsp:nvSpPr>
        <dsp:cNvPr id="0" name=""/>
        <dsp:cNvSpPr/>
      </dsp:nvSpPr>
      <dsp:spPr>
        <a:xfrm>
          <a:off x="1130281" y="2575337"/>
          <a:ext cx="3619304" cy="290000"/>
        </a:xfrm>
        <a:prstGeom prst="roundRect">
          <a:avLst/>
        </a:prstGeom>
        <a:solidFill>
          <a:schemeClr val="accent2">
            <a:hueOff val="-1778571"/>
            <a:satOff val="8520"/>
            <a:lumOff val="788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kern="1200" dirty="0">
              <a:solidFill>
                <a:schemeClr val="accent6">
                  <a:lumMod val="50000"/>
                </a:schemeClr>
              </a:solidFill>
            </a:rPr>
            <a:t>Restauratorzy</a:t>
          </a:r>
          <a:endParaRPr lang="en-US" sz="1600" kern="1200" dirty="0">
            <a:solidFill>
              <a:schemeClr val="accent6">
                <a:lumMod val="50000"/>
              </a:schemeClr>
            </a:solidFill>
          </a:endParaRPr>
        </a:p>
      </dsp:txBody>
      <dsp:txXfrm>
        <a:off x="1144438" y="2589494"/>
        <a:ext cx="3590990" cy="261686"/>
      </dsp:txXfrm>
    </dsp:sp>
    <dsp:sp modelId="{2CB4EB0B-49A3-41B4-940B-094C927F0FEB}">
      <dsp:nvSpPr>
        <dsp:cNvPr id="0" name=""/>
        <dsp:cNvSpPr/>
      </dsp:nvSpPr>
      <dsp:spPr>
        <a:xfrm>
          <a:off x="5308031" y="2548574"/>
          <a:ext cx="3453092" cy="310993"/>
        </a:xfrm>
        <a:prstGeom prst="roundRect">
          <a:avLst/>
        </a:prstGeom>
        <a:solidFill>
          <a:schemeClr val="accent2">
            <a:hueOff val="-2074999"/>
            <a:satOff val="9940"/>
            <a:lumOff val="9196"/>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kern="1200" dirty="0">
              <a:solidFill>
                <a:schemeClr val="accent6">
                  <a:lumMod val="50000"/>
                </a:schemeClr>
              </a:solidFill>
            </a:rPr>
            <a:t>Sklepy spożywcze</a:t>
          </a:r>
          <a:endParaRPr lang="en-US" sz="1400" kern="1200" dirty="0">
            <a:solidFill>
              <a:schemeClr val="accent6">
                <a:lumMod val="50000"/>
              </a:schemeClr>
            </a:solidFill>
          </a:endParaRPr>
        </a:p>
      </dsp:txBody>
      <dsp:txXfrm>
        <a:off x="5323212" y="2563755"/>
        <a:ext cx="3422730" cy="280631"/>
      </dsp:txXfrm>
    </dsp:sp>
    <dsp:sp modelId="{5B087FAF-B319-4E74-ABCF-888DDC58336B}">
      <dsp:nvSpPr>
        <dsp:cNvPr id="0" name=""/>
        <dsp:cNvSpPr/>
      </dsp:nvSpPr>
      <dsp:spPr>
        <a:xfrm>
          <a:off x="1456167" y="3145364"/>
          <a:ext cx="3581150" cy="424339"/>
        </a:xfrm>
        <a:prstGeom prst="roundRect">
          <a:avLst/>
        </a:prstGeom>
        <a:solidFill>
          <a:schemeClr val="accent2">
            <a:hueOff val="-2371428"/>
            <a:satOff val="11360"/>
            <a:lumOff val="1051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kern="1200" dirty="0">
              <a:solidFill>
                <a:schemeClr val="accent6">
                  <a:lumMod val="50000"/>
                </a:schemeClr>
              </a:solidFill>
            </a:rPr>
            <a:t>KGW</a:t>
          </a:r>
          <a:endParaRPr lang="en-US" sz="1400" kern="1200" dirty="0">
            <a:solidFill>
              <a:schemeClr val="accent6">
                <a:lumMod val="50000"/>
              </a:schemeClr>
            </a:solidFill>
          </a:endParaRPr>
        </a:p>
      </dsp:txBody>
      <dsp:txXfrm>
        <a:off x="1476882" y="3166079"/>
        <a:ext cx="3539720" cy="382909"/>
      </dsp:txXfrm>
    </dsp:sp>
    <dsp:sp modelId="{EB728937-2B30-41F8-AF9B-64F20199FAE3}">
      <dsp:nvSpPr>
        <dsp:cNvPr id="0" name=""/>
        <dsp:cNvSpPr/>
      </dsp:nvSpPr>
      <dsp:spPr>
        <a:xfrm>
          <a:off x="5556328" y="3202229"/>
          <a:ext cx="3825158" cy="372356"/>
        </a:xfrm>
        <a:prstGeom prst="roundRect">
          <a:avLst/>
        </a:prstGeom>
        <a:solidFill>
          <a:schemeClr val="accent2">
            <a:hueOff val="-2667857"/>
            <a:satOff val="12780"/>
            <a:lumOff val="1182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kern="1200" dirty="0">
              <a:solidFill>
                <a:schemeClr val="bg1">
                  <a:lumMod val="50000"/>
                </a:schemeClr>
              </a:solidFill>
            </a:rPr>
            <a:t>Bezrobotni</a:t>
          </a:r>
          <a:endParaRPr lang="en-US" sz="1400" kern="1200" dirty="0">
            <a:solidFill>
              <a:schemeClr val="bg1">
                <a:lumMod val="50000"/>
              </a:schemeClr>
            </a:solidFill>
          </a:endParaRPr>
        </a:p>
      </dsp:txBody>
      <dsp:txXfrm>
        <a:off x="5574505" y="3220406"/>
        <a:ext cx="3788804" cy="336002"/>
      </dsp:txXfrm>
    </dsp:sp>
    <dsp:sp modelId="{9A56AE16-1655-4E56-9ABF-54514986186A}">
      <dsp:nvSpPr>
        <dsp:cNvPr id="0" name=""/>
        <dsp:cNvSpPr/>
      </dsp:nvSpPr>
      <dsp:spPr>
        <a:xfrm>
          <a:off x="3014513" y="3886879"/>
          <a:ext cx="3792089" cy="526353"/>
        </a:xfrm>
        <a:prstGeom prst="roundRect">
          <a:avLst/>
        </a:prstGeom>
        <a:solidFill>
          <a:schemeClr val="accent2">
            <a:hueOff val="-2964285"/>
            <a:satOff val="14200"/>
            <a:lumOff val="1313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pl-PL" sz="1400" kern="1200" dirty="0">
              <a:solidFill>
                <a:schemeClr val="bg1">
                  <a:lumMod val="50000"/>
                </a:schemeClr>
              </a:solidFill>
            </a:rPr>
            <a:t>Organizacje pozarządowe</a:t>
          </a:r>
          <a:endParaRPr lang="en-US" sz="1400" kern="1200" dirty="0">
            <a:solidFill>
              <a:schemeClr val="bg1">
                <a:lumMod val="50000"/>
              </a:schemeClr>
            </a:solidFill>
          </a:endParaRPr>
        </a:p>
      </dsp:txBody>
      <dsp:txXfrm>
        <a:off x="3040207" y="3912573"/>
        <a:ext cx="3740701" cy="474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C4919-DEE4-4355-BEDF-8ED9CCEDF2C0}">
      <dsp:nvSpPr>
        <dsp:cNvPr id="0" name=""/>
        <dsp:cNvSpPr/>
      </dsp:nvSpPr>
      <dsp:spPr>
        <a:xfrm>
          <a:off x="6502" y="180219"/>
          <a:ext cx="1943593" cy="1166156"/>
        </a:xfrm>
        <a:prstGeom prst="roundRect">
          <a:avLst>
            <a:gd name="adj" fmla="val 1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bg1"/>
              </a:solidFill>
            </a:rPr>
            <a:t>Brak odpowiedniej współpracy ze strony władz i przedsiębiorców</a:t>
          </a:r>
          <a:endParaRPr lang="en-US" sz="1500" kern="1200" dirty="0">
            <a:solidFill>
              <a:schemeClr val="bg1"/>
            </a:solidFill>
          </a:endParaRPr>
        </a:p>
      </dsp:txBody>
      <dsp:txXfrm>
        <a:off x="40658" y="214375"/>
        <a:ext cx="1875281" cy="1097844"/>
      </dsp:txXfrm>
    </dsp:sp>
    <dsp:sp modelId="{30E72114-4564-4734-8E3E-D534413A69C9}">
      <dsp:nvSpPr>
        <dsp:cNvPr id="0" name=""/>
        <dsp:cNvSpPr/>
      </dsp:nvSpPr>
      <dsp:spPr>
        <a:xfrm>
          <a:off x="2121132" y="522292"/>
          <a:ext cx="412041" cy="482011"/>
        </a:xfrm>
        <a:prstGeom prst="rightArrow">
          <a:avLst>
            <a:gd name="adj1" fmla="val 60000"/>
            <a:gd name="adj2" fmla="val 50000"/>
          </a:avLst>
        </a:prstGeom>
        <a:gradFill rotWithShape="0">
          <a:gsLst>
            <a:gs pos="0">
              <a:schemeClr val="accent2">
                <a:hueOff val="0"/>
                <a:satOff val="0"/>
                <a:lumOff val="0"/>
                <a:alphaOff val="0"/>
                <a:shade val="45000"/>
                <a:satMod val="155000"/>
              </a:schemeClr>
            </a:gs>
            <a:gs pos="60000">
              <a:schemeClr val="accent2">
                <a:hueOff val="0"/>
                <a:satOff val="0"/>
                <a:lumOff val="0"/>
                <a:alphaOff val="0"/>
                <a:shade val="95000"/>
                <a:satMod val="150000"/>
              </a:schemeClr>
            </a:gs>
            <a:gs pos="100000">
              <a:schemeClr val="accent2">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121132" y="618694"/>
        <a:ext cx="288429" cy="289207"/>
      </dsp:txXfrm>
    </dsp:sp>
    <dsp:sp modelId="{21464739-B854-41C3-A1F9-E2143320279A}">
      <dsp:nvSpPr>
        <dsp:cNvPr id="0" name=""/>
        <dsp:cNvSpPr/>
      </dsp:nvSpPr>
      <dsp:spPr>
        <a:xfrm>
          <a:off x="2727533" y="180219"/>
          <a:ext cx="1943593" cy="1166156"/>
        </a:xfrm>
        <a:prstGeom prst="roundRect">
          <a:avLst>
            <a:gd name="adj" fmla="val 10000"/>
          </a:avLst>
        </a:prstGeom>
        <a:gradFill rotWithShape="0">
          <a:gsLst>
            <a:gs pos="0">
              <a:schemeClr val="accent2">
                <a:hueOff val="-494048"/>
                <a:satOff val="2367"/>
                <a:lumOff val="2190"/>
                <a:alphaOff val="0"/>
                <a:shade val="45000"/>
                <a:satMod val="155000"/>
              </a:schemeClr>
            </a:gs>
            <a:gs pos="60000">
              <a:schemeClr val="accent2">
                <a:hueOff val="-494048"/>
                <a:satOff val="2367"/>
                <a:lumOff val="2190"/>
                <a:alphaOff val="0"/>
                <a:shade val="95000"/>
                <a:satMod val="150000"/>
              </a:schemeClr>
            </a:gs>
            <a:gs pos="100000">
              <a:schemeClr val="accent2">
                <a:hueOff val="-494048"/>
                <a:satOff val="2367"/>
                <a:lumOff val="219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bg1"/>
              </a:solidFill>
            </a:rPr>
            <a:t>Brak terenu, obiektu do realizacji projektu</a:t>
          </a:r>
          <a:endParaRPr lang="en-US" sz="1500" kern="1200" dirty="0">
            <a:solidFill>
              <a:schemeClr val="bg1"/>
            </a:solidFill>
          </a:endParaRPr>
        </a:p>
      </dsp:txBody>
      <dsp:txXfrm>
        <a:off x="2761689" y="214375"/>
        <a:ext cx="1875281" cy="1097844"/>
      </dsp:txXfrm>
    </dsp:sp>
    <dsp:sp modelId="{B64D2F3F-E89D-4543-9CBD-B7ECDF32AEF7}">
      <dsp:nvSpPr>
        <dsp:cNvPr id="0" name=""/>
        <dsp:cNvSpPr/>
      </dsp:nvSpPr>
      <dsp:spPr>
        <a:xfrm rot="41261">
          <a:off x="4828116" y="538111"/>
          <a:ext cx="378261" cy="482011"/>
        </a:xfrm>
        <a:prstGeom prst="rightArrow">
          <a:avLst>
            <a:gd name="adj1" fmla="val 60000"/>
            <a:gd name="adj2" fmla="val 50000"/>
          </a:avLst>
        </a:prstGeom>
        <a:gradFill rotWithShape="0">
          <a:gsLst>
            <a:gs pos="0">
              <a:schemeClr val="accent2">
                <a:hueOff val="-592857"/>
                <a:satOff val="2840"/>
                <a:lumOff val="2627"/>
                <a:alphaOff val="0"/>
                <a:shade val="45000"/>
                <a:satMod val="155000"/>
              </a:schemeClr>
            </a:gs>
            <a:gs pos="60000">
              <a:schemeClr val="accent2">
                <a:hueOff val="-592857"/>
                <a:satOff val="2840"/>
                <a:lumOff val="2627"/>
                <a:alphaOff val="0"/>
                <a:shade val="95000"/>
                <a:satMod val="150000"/>
              </a:schemeClr>
            </a:gs>
            <a:gs pos="100000">
              <a:schemeClr val="accent2">
                <a:hueOff val="-592857"/>
                <a:satOff val="2840"/>
                <a:lumOff val="2627"/>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828120" y="633832"/>
        <a:ext cx="264783" cy="289207"/>
      </dsp:txXfrm>
    </dsp:sp>
    <dsp:sp modelId="{AC8C24C7-BE5A-45BB-A28F-B9C3FE09A9D1}">
      <dsp:nvSpPr>
        <dsp:cNvPr id="0" name=""/>
        <dsp:cNvSpPr/>
      </dsp:nvSpPr>
      <dsp:spPr>
        <a:xfrm>
          <a:off x="5384775" y="212114"/>
          <a:ext cx="1943593" cy="1166156"/>
        </a:xfrm>
        <a:prstGeom prst="roundRect">
          <a:avLst>
            <a:gd name="adj" fmla="val 10000"/>
          </a:avLst>
        </a:prstGeom>
        <a:gradFill rotWithShape="0">
          <a:gsLst>
            <a:gs pos="0">
              <a:schemeClr val="accent2">
                <a:hueOff val="-988095"/>
                <a:satOff val="4733"/>
                <a:lumOff val="4379"/>
                <a:alphaOff val="0"/>
                <a:shade val="45000"/>
                <a:satMod val="155000"/>
              </a:schemeClr>
            </a:gs>
            <a:gs pos="60000">
              <a:schemeClr val="accent2">
                <a:hueOff val="-988095"/>
                <a:satOff val="4733"/>
                <a:lumOff val="4379"/>
                <a:alphaOff val="0"/>
                <a:shade val="95000"/>
                <a:satMod val="150000"/>
              </a:schemeClr>
            </a:gs>
            <a:gs pos="100000">
              <a:schemeClr val="accent2">
                <a:hueOff val="-988095"/>
                <a:satOff val="4733"/>
                <a:lumOff val="4379"/>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bg1"/>
              </a:solidFill>
            </a:rPr>
            <a:t>Niechęć społeczna</a:t>
          </a:r>
          <a:endParaRPr lang="en-US" sz="1500" kern="1200" dirty="0">
            <a:solidFill>
              <a:schemeClr val="bg1"/>
            </a:solidFill>
          </a:endParaRPr>
        </a:p>
      </dsp:txBody>
      <dsp:txXfrm>
        <a:off x="5418931" y="246270"/>
        <a:ext cx="1875281" cy="1097844"/>
      </dsp:txXfrm>
    </dsp:sp>
    <dsp:sp modelId="{A1C27511-12E0-4462-A6D8-AC680628C1AB}">
      <dsp:nvSpPr>
        <dsp:cNvPr id="0" name=""/>
        <dsp:cNvSpPr/>
      </dsp:nvSpPr>
      <dsp:spPr>
        <a:xfrm rot="5694872">
          <a:off x="6044184" y="1550655"/>
          <a:ext cx="453413" cy="482011"/>
        </a:xfrm>
        <a:prstGeom prst="rightArrow">
          <a:avLst>
            <a:gd name="adj1" fmla="val 60000"/>
            <a:gd name="adj2" fmla="val 50000"/>
          </a:avLst>
        </a:prstGeom>
        <a:gradFill rotWithShape="0">
          <a:gsLst>
            <a:gs pos="0">
              <a:schemeClr val="accent2">
                <a:hueOff val="-1185714"/>
                <a:satOff val="5680"/>
                <a:lumOff val="5255"/>
                <a:alphaOff val="0"/>
                <a:shade val="45000"/>
                <a:satMod val="155000"/>
              </a:schemeClr>
            </a:gs>
            <a:gs pos="60000">
              <a:schemeClr val="accent2">
                <a:hueOff val="-1185714"/>
                <a:satOff val="5680"/>
                <a:lumOff val="5255"/>
                <a:alphaOff val="0"/>
                <a:shade val="95000"/>
                <a:satMod val="150000"/>
              </a:schemeClr>
            </a:gs>
            <a:gs pos="100000">
              <a:schemeClr val="accent2">
                <a:hueOff val="-1185714"/>
                <a:satOff val="5680"/>
                <a:lumOff val="5255"/>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6132114" y="1565204"/>
        <a:ext cx="289207" cy="317389"/>
      </dsp:txXfrm>
    </dsp:sp>
    <dsp:sp modelId="{DF0D5E7E-F1D5-4DCD-B8EA-D7F3F04463F8}">
      <dsp:nvSpPr>
        <dsp:cNvPr id="0" name=""/>
        <dsp:cNvSpPr/>
      </dsp:nvSpPr>
      <dsp:spPr>
        <a:xfrm>
          <a:off x="5211213" y="2230621"/>
          <a:ext cx="1943593" cy="1166156"/>
        </a:xfrm>
        <a:prstGeom prst="roundRect">
          <a:avLst>
            <a:gd name="adj" fmla="val 10000"/>
          </a:avLst>
        </a:prstGeom>
        <a:gradFill rotWithShape="0">
          <a:gsLst>
            <a:gs pos="0">
              <a:schemeClr val="accent2">
                <a:hueOff val="-1482143"/>
                <a:satOff val="7100"/>
                <a:lumOff val="6569"/>
                <a:alphaOff val="0"/>
                <a:shade val="45000"/>
                <a:satMod val="155000"/>
              </a:schemeClr>
            </a:gs>
            <a:gs pos="60000">
              <a:schemeClr val="accent2">
                <a:hueOff val="-1482143"/>
                <a:satOff val="7100"/>
                <a:lumOff val="6569"/>
                <a:alphaOff val="0"/>
                <a:shade val="95000"/>
                <a:satMod val="150000"/>
              </a:schemeClr>
            </a:gs>
            <a:gs pos="100000">
              <a:schemeClr val="accent2">
                <a:hueOff val="-1482143"/>
                <a:satOff val="7100"/>
                <a:lumOff val="6569"/>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bg1"/>
              </a:solidFill>
            </a:rPr>
            <a:t>Brak bezpośrednich korzyści finansowych dla odbiorców</a:t>
          </a:r>
          <a:endParaRPr lang="en-US" sz="1500" kern="1200" dirty="0">
            <a:solidFill>
              <a:schemeClr val="bg1"/>
            </a:solidFill>
          </a:endParaRPr>
        </a:p>
      </dsp:txBody>
      <dsp:txXfrm>
        <a:off x="5245369" y="2264777"/>
        <a:ext cx="1875281" cy="1097844"/>
      </dsp:txXfrm>
    </dsp:sp>
    <dsp:sp modelId="{39DFCA68-FAB6-4BF9-A171-20BDBF6473D9}">
      <dsp:nvSpPr>
        <dsp:cNvPr id="0" name=""/>
        <dsp:cNvSpPr/>
      </dsp:nvSpPr>
      <dsp:spPr>
        <a:xfrm rot="11055714">
          <a:off x="4780217" y="2479524"/>
          <a:ext cx="305116" cy="482011"/>
        </a:xfrm>
        <a:prstGeom prst="rightArrow">
          <a:avLst>
            <a:gd name="adj1" fmla="val 60000"/>
            <a:gd name="adj2" fmla="val 50000"/>
          </a:avLst>
        </a:prstGeom>
        <a:gradFill rotWithShape="0">
          <a:gsLst>
            <a:gs pos="0">
              <a:schemeClr val="accent2">
                <a:hueOff val="-1778571"/>
                <a:satOff val="8520"/>
                <a:lumOff val="7882"/>
                <a:alphaOff val="0"/>
                <a:shade val="45000"/>
                <a:satMod val="155000"/>
              </a:schemeClr>
            </a:gs>
            <a:gs pos="60000">
              <a:schemeClr val="accent2">
                <a:hueOff val="-1778571"/>
                <a:satOff val="8520"/>
                <a:lumOff val="7882"/>
                <a:alphaOff val="0"/>
                <a:shade val="95000"/>
                <a:satMod val="150000"/>
              </a:schemeClr>
            </a:gs>
            <a:gs pos="100000">
              <a:schemeClr val="accent2">
                <a:hueOff val="-1778571"/>
                <a:satOff val="8520"/>
                <a:lumOff val="7882"/>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4871625" y="2579327"/>
        <a:ext cx="213581" cy="289207"/>
      </dsp:txXfrm>
    </dsp:sp>
    <dsp:sp modelId="{BECE34E2-5DAF-4609-9E4D-D78AF1D5C2D3}">
      <dsp:nvSpPr>
        <dsp:cNvPr id="0" name=""/>
        <dsp:cNvSpPr/>
      </dsp:nvSpPr>
      <dsp:spPr>
        <a:xfrm>
          <a:off x="2693520" y="2042998"/>
          <a:ext cx="1943593" cy="1166156"/>
        </a:xfrm>
        <a:prstGeom prst="roundRect">
          <a:avLst>
            <a:gd name="adj" fmla="val 10000"/>
          </a:avLst>
        </a:prstGeom>
        <a:gradFill rotWithShape="0">
          <a:gsLst>
            <a:gs pos="0">
              <a:schemeClr val="accent2">
                <a:hueOff val="-1976190"/>
                <a:satOff val="9467"/>
                <a:lumOff val="8758"/>
                <a:alphaOff val="0"/>
                <a:shade val="45000"/>
                <a:satMod val="155000"/>
              </a:schemeClr>
            </a:gs>
            <a:gs pos="60000">
              <a:schemeClr val="accent2">
                <a:hueOff val="-1976190"/>
                <a:satOff val="9467"/>
                <a:lumOff val="8758"/>
                <a:alphaOff val="0"/>
                <a:shade val="95000"/>
                <a:satMod val="150000"/>
              </a:schemeClr>
            </a:gs>
            <a:gs pos="100000">
              <a:schemeClr val="accent2">
                <a:hueOff val="-1976190"/>
                <a:satOff val="9467"/>
                <a:lumOff val="8758"/>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bg1"/>
              </a:solidFill>
            </a:rPr>
            <a:t>Brak wiary w powodzenie projektu wśród mieszkańców</a:t>
          </a:r>
          <a:endParaRPr lang="en-US" sz="1500" kern="1200" dirty="0">
            <a:solidFill>
              <a:schemeClr val="bg1"/>
            </a:solidFill>
          </a:endParaRPr>
        </a:p>
      </dsp:txBody>
      <dsp:txXfrm>
        <a:off x="2727676" y="2077154"/>
        <a:ext cx="1875281" cy="1097844"/>
      </dsp:txXfrm>
    </dsp:sp>
    <dsp:sp modelId="{EF6A97D5-98A7-4C25-BEAD-DF485E9AB471}">
      <dsp:nvSpPr>
        <dsp:cNvPr id="0" name=""/>
        <dsp:cNvSpPr/>
      </dsp:nvSpPr>
      <dsp:spPr>
        <a:xfrm rot="10696887">
          <a:off x="2130985" y="2425141"/>
          <a:ext cx="397640" cy="482011"/>
        </a:xfrm>
        <a:prstGeom prst="rightArrow">
          <a:avLst>
            <a:gd name="adj1" fmla="val 60000"/>
            <a:gd name="adj2" fmla="val 50000"/>
          </a:avLst>
        </a:prstGeom>
        <a:gradFill rotWithShape="0">
          <a:gsLst>
            <a:gs pos="0">
              <a:schemeClr val="accent2">
                <a:hueOff val="-2371428"/>
                <a:satOff val="11360"/>
                <a:lumOff val="10510"/>
                <a:alphaOff val="0"/>
                <a:shade val="45000"/>
                <a:satMod val="155000"/>
              </a:schemeClr>
            </a:gs>
            <a:gs pos="60000">
              <a:schemeClr val="accent2">
                <a:hueOff val="-2371428"/>
                <a:satOff val="11360"/>
                <a:lumOff val="10510"/>
                <a:alphaOff val="0"/>
                <a:shade val="95000"/>
                <a:satMod val="150000"/>
              </a:schemeClr>
            </a:gs>
            <a:gs pos="100000">
              <a:schemeClr val="accent2">
                <a:hueOff val="-2371428"/>
                <a:satOff val="11360"/>
                <a:lumOff val="10510"/>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250250" y="2519754"/>
        <a:ext cx="278348" cy="289207"/>
      </dsp:txXfrm>
    </dsp:sp>
    <dsp:sp modelId="{75224B2E-4181-4659-A215-59AD1F75C55E}">
      <dsp:nvSpPr>
        <dsp:cNvPr id="0" name=""/>
        <dsp:cNvSpPr/>
      </dsp:nvSpPr>
      <dsp:spPr>
        <a:xfrm>
          <a:off x="0" y="2123813"/>
          <a:ext cx="1943593" cy="1166156"/>
        </a:xfrm>
        <a:prstGeom prst="roundRect">
          <a:avLst>
            <a:gd name="adj" fmla="val 10000"/>
          </a:avLst>
        </a:prstGeom>
        <a:gradFill rotWithShape="0">
          <a:gsLst>
            <a:gs pos="0">
              <a:schemeClr val="accent2">
                <a:hueOff val="-2470237"/>
                <a:satOff val="11833"/>
                <a:lumOff val="10948"/>
                <a:alphaOff val="0"/>
                <a:shade val="45000"/>
                <a:satMod val="155000"/>
              </a:schemeClr>
            </a:gs>
            <a:gs pos="60000">
              <a:schemeClr val="accent2">
                <a:hueOff val="-2470237"/>
                <a:satOff val="11833"/>
                <a:lumOff val="10948"/>
                <a:alphaOff val="0"/>
                <a:shade val="95000"/>
                <a:satMod val="150000"/>
              </a:schemeClr>
            </a:gs>
            <a:gs pos="100000">
              <a:schemeClr val="accent2">
                <a:hueOff val="-2470237"/>
                <a:satOff val="11833"/>
                <a:lumOff val="10948"/>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bg1"/>
              </a:solidFill>
            </a:rPr>
            <a:t>Bariery finansowe</a:t>
          </a:r>
          <a:endParaRPr lang="en-US" sz="1500" kern="1200" dirty="0">
            <a:solidFill>
              <a:schemeClr val="bg1"/>
            </a:solidFill>
          </a:endParaRPr>
        </a:p>
      </dsp:txBody>
      <dsp:txXfrm>
        <a:off x="34156" y="2157969"/>
        <a:ext cx="1875281" cy="1097844"/>
      </dsp:txXfrm>
    </dsp:sp>
    <dsp:sp modelId="{AB4DD178-8B78-4AB6-B400-E44729588365}">
      <dsp:nvSpPr>
        <dsp:cNvPr id="0" name=""/>
        <dsp:cNvSpPr/>
      </dsp:nvSpPr>
      <dsp:spPr>
        <a:xfrm rot="5388498">
          <a:off x="768987" y="3426021"/>
          <a:ext cx="412044" cy="482011"/>
        </a:xfrm>
        <a:prstGeom prst="rightArrow">
          <a:avLst>
            <a:gd name="adj1" fmla="val 60000"/>
            <a:gd name="adj2" fmla="val 50000"/>
          </a:avLst>
        </a:prstGeom>
        <a:gradFill rotWithShape="0">
          <a:gsLst>
            <a:gs pos="0">
              <a:schemeClr val="accent2">
                <a:hueOff val="-2964285"/>
                <a:satOff val="14200"/>
                <a:lumOff val="13137"/>
                <a:alphaOff val="0"/>
                <a:shade val="45000"/>
                <a:satMod val="155000"/>
              </a:schemeClr>
            </a:gs>
            <a:gs pos="60000">
              <a:schemeClr val="accent2">
                <a:hueOff val="-2964285"/>
                <a:satOff val="14200"/>
                <a:lumOff val="13137"/>
                <a:alphaOff val="0"/>
                <a:shade val="95000"/>
                <a:satMod val="150000"/>
              </a:schemeClr>
            </a:gs>
            <a:gs pos="100000">
              <a:schemeClr val="accent2">
                <a:hueOff val="-2964285"/>
                <a:satOff val="14200"/>
                <a:lumOff val="13137"/>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830199" y="3461005"/>
        <a:ext cx="289207" cy="288431"/>
      </dsp:txXfrm>
    </dsp:sp>
    <dsp:sp modelId="{0A10320A-45CF-4BAA-A291-364BF7D59355}">
      <dsp:nvSpPr>
        <dsp:cNvPr id="0" name=""/>
        <dsp:cNvSpPr/>
      </dsp:nvSpPr>
      <dsp:spPr>
        <a:xfrm>
          <a:off x="6502" y="4067406"/>
          <a:ext cx="1943593" cy="1166156"/>
        </a:xfrm>
        <a:prstGeom prst="roundRect">
          <a:avLst>
            <a:gd name="adj" fmla="val 10000"/>
          </a:avLst>
        </a:prstGeom>
        <a:gradFill rotWithShape="0">
          <a:gsLst>
            <a:gs pos="0">
              <a:schemeClr val="accent2">
                <a:hueOff val="-2964285"/>
                <a:satOff val="14200"/>
                <a:lumOff val="13137"/>
                <a:alphaOff val="0"/>
                <a:shade val="45000"/>
                <a:satMod val="155000"/>
              </a:schemeClr>
            </a:gs>
            <a:gs pos="60000">
              <a:schemeClr val="accent2">
                <a:hueOff val="-2964285"/>
                <a:satOff val="14200"/>
                <a:lumOff val="13137"/>
                <a:alphaOff val="0"/>
                <a:shade val="95000"/>
                <a:satMod val="150000"/>
              </a:schemeClr>
            </a:gs>
            <a:gs pos="100000">
              <a:schemeClr val="accent2">
                <a:hueOff val="-2964285"/>
                <a:satOff val="14200"/>
                <a:lumOff val="13137"/>
                <a:alphaOff val="0"/>
                <a:tint val="87000"/>
                <a:satMod val="250000"/>
              </a:schemeClr>
            </a:gs>
          </a:gsLst>
          <a:lin ang="16200000" scaled="0"/>
        </a:gradFill>
        <a:ln>
          <a:noFill/>
        </a:ln>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l-PL" sz="1500" kern="1200" dirty="0">
              <a:solidFill>
                <a:schemeClr val="bg1"/>
              </a:solidFill>
            </a:rPr>
            <a:t>Przepisy prawne</a:t>
          </a:r>
          <a:endParaRPr lang="en-US" sz="1500" kern="1200" dirty="0">
            <a:solidFill>
              <a:schemeClr val="bg1"/>
            </a:solidFill>
          </a:endParaRPr>
        </a:p>
      </dsp:txBody>
      <dsp:txXfrm>
        <a:off x="40658" y="4101562"/>
        <a:ext cx="1875281" cy="10978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DFB081-B0F7-44C6-A7A7-7B6610615900}">
      <dsp:nvSpPr>
        <dsp:cNvPr id="0" name=""/>
        <dsp:cNvSpPr/>
      </dsp:nvSpPr>
      <dsp:spPr>
        <a:xfrm>
          <a:off x="497426" y="280699"/>
          <a:ext cx="1463127" cy="974391"/>
        </a:xfrm>
        <a:prstGeom prst="roundRect">
          <a:avLst>
            <a:gd name="adj" fmla="val 10000"/>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t>Nowe miejsca pracy</a:t>
          </a:r>
          <a:endParaRPr lang="en-US" sz="1400" b="1" kern="1200" dirty="0"/>
        </a:p>
      </dsp:txBody>
      <dsp:txXfrm>
        <a:off x="525965" y="309238"/>
        <a:ext cx="1406049" cy="917313"/>
      </dsp:txXfrm>
    </dsp:sp>
    <dsp:sp modelId="{09867BF1-D999-420D-A980-20573DFF9FB7}">
      <dsp:nvSpPr>
        <dsp:cNvPr id="0" name=""/>
        <dsp:cNvSpPr/>
      </dsp:nvSpPr>
      <dsp:spPr>
        <a:xfrm rot="15737">
          <a:off x="2069181" y="610752"/>
          <a:ext cx="261700" cy="323176"/>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2069181" y="675207"/>
        <a:ext cx="183190" cy="193906"/>
      </dsp:txXfrm>
    </dsp:sp>
    <dsp:sp modelId="{CA913B1B-7ECC-4F85-A074-D47EA14F106C}">
      <dsp:nvSpPr>
        <dsp:cNvPr id="0" name=""/>
        <dsp:cNvSpPr/>
      </dsp:nvSpPr>
      <dsp:spPr>
        <a:xfrm>
          <a:off x="2454322" y="161459"/>
          <a:ext cx="1552978" cy="1231199"/>
        </a:xfrm>
        <a:prstGeom prst="roundRect">
          <a:avLst>
            <a:gd name="adj" fmla="val 10000"/>
          </a:avLst>
        </a:prstGeom>
        <a:solidFill>
          <a:schemeClr val="accent2">
            <a:hueOff val="-211735"/>
            <a:satOff val="1014"/>
            <a:lumOff val="938"/>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t>Poprawa sytuacji materialnej społeczności lokalnej</a:t>
          </a:r>
          <a:endParaRPr lang="en-US" sz="1400" b="1" kern="1200" dirty="0"/>
        </a:p>
      </dsp:txBody>
      <dsp:txXfrm>
        <a:off x="2490383" y="197520"/>
        <a:ext cx="1480856" cy="1159077"/>
      </dsp:txXfrm>
    </dsp:sp>
    <dsp:sp modelId="{FCE91707-B929-4DCC-9F1B-ACE6E96D92FE}">
      <dsp:nvSpPr>
        <dsp:cNvPr id="0" name=""/>
        <dsp:cNvSpPr/>
      </dsp:nvSpPr>
      <dsp:spPr>
        <a:xfrm>
          <a:off x="4126655" y="615470"/>
          <a:ext cx="287534" cy="323176"/>
        </a:xfrm>
        <a:prstGeom prst="rightArrow">
          <a:avLst>
            <a:gd name="adj1" fmla="val 60000"/>
            <a:gd name="adj2" fmla="val 50000"/>
          </a:avLst>
        </a:prstGeom>
        <a:solidFill>
          <a:schemeClr val="accent2">
            <a:hueOff val="-228022"/>
            <a:satOff val="1092"/>
            <a:lumOff val="101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4126655" y="680105"/>
        <a:ext cx="201274" cy="193906"/>
      </dsp:txXfrm>
    </dsp:sp>
    <dsp:sp modelId="{A5B3F2D1-9696-4C46-98B2-4E9CF82A7A99}">
      <dsp:nvSpPr>
        <dsp:cNvPr id="0" name=""/>
        <dsp:cNvSpPr/>
      </dsp:nvSpPr>
      <dsp:spPr>
        <a:xfrm>
          <a:off x="4549819" y="319461"/>
          <a:ext cx="1562804" cy="915195"/>
        </a:xfrm>
        <a:prstGeom prst="roundRect">
          <a:avLst>
            <a:gd name="adj" fmla="val 10000"/>
          </a:avLst>
        </a:prstGeom>
        <a:solidFill>
          <a:schemeClr val="accent2">
            <a:hueOff val="-423469"/>
            <a:satOff val="2029"/>
            <a:lumOff val="187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t>Baza produktów lokalnych</a:t>
          </a:r>
          <a:endParaRPr lang="en-US" sz="1400" b="1" kern="1200" dirty="0"/>
        </a:p>
      </dsp:txBody>
      <dsp:txXfrm>
        <a:off x="4576624" y="346266"/>
        <a:ext cx="1509194" cy="861585"/>
      </dsp:txXfrm>
    </dsp:sp>
    <dsp:sp modelId="{9D72604B-890C-4381-895D-F9AFC943F3E4}">
      <dsp:nvSpPr>
        <dsp:cNvPr id="0" name=""/>
        <dsp:cNvSpPr/>
      </dsp:nvSpPr>
      <dsp:spPr>
        <a:xfrm>
          <a:off x="6222620" y="615470"/>
          <a:ext cx="264991" cy="323176"/>
        </a:xfrm>
        <a:prstGeom prst="rightArrow">
          <a:avLst>
            <a:gd name="adj1" fmla="val 60000"/>
            <a:gd name="adj2" fmla="val 50000"/>
          </a:avLst>
        </a:prstGeom>
        <a:solidFill>
          <a:schemeClr val="accent2">
            <a:hueOff val="-456044"/>
            <a:satOff val="2185"/>
            <a:lumOff val="202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6222620" y="680105"/>
        <a:ext cx="185494" cy="193906"/>
      </dsp:txXfrm>
    </dsp:sp>
    <dsp:sp modelId="{40B76807-30BE-450A-A2F0-C0AE3ACB4E66}">
      <dsp:nvSpPr>
        <dsp:cNvPr id="0" name=""/>
        <dsp:cNvSpPr/>
      </dsp:nvSpPr>
      <dsp:spPr>
        <a:xfrm>
          <a:off x="6612608" y="135450"/>
          <a:ext cx="1658531" cy="1283217"/>
        </a:xfrm>
        <a:prstGeom prst="roundRect">
          <a:avLst>
            <a:gd name="adj" fmla="val 10000"/>
          </a:avLst>
        </a:prstGeom>
        <a:solidFill>
          <a:schemeClr val="accent2">
            <a:hueOff val="-635204"/>
            <a:satOff val="3043"/>
            <a:lumOff val="281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t>Umieszczenie co najmniej 40 % lokalnych przedsiębiorców  w bazie danych</a:t>
          </a:r>
          <a:endParaRPr lang="en-US" sz="1400" b="1" kern="1200" dirty="0"/>
        </a:p>
      </dsp:txBody>
      <dsp:txXfrm>
        <a:off x="6650192" y="173034"/>
        <a:ext cx="1583363" cy="1208049"/>
      </dsp:txXfrm>
    </dsp:sp>
    <dsp:sp modelId="{4989C79E-DF70-4119-8D27-344E839CB57D}">
      <dsp:nvSpPr>
        <dsp:cNvPr id="0" name=""/>
        <dsp:cNvSpPr/>
      </dsp:nvSpPr>
      <dsp:spPr>
        <a:xfrm rot="28343">
          <a:off x="8377070" y="624233"/>
          <a:ext cx="255213" cy="323176"/>
        </a:xfrm>
        <a:prstGeom prst="rightArrow">
          <a:avLst>
            <a:gd name="adj1" fmla="val 60000"/>
            <a:gd name="adj2" fmla="val 50000"/>
          </a:avLst>
        </a:prstGeom>
        <a:solidFill>
          <a:schemeClr val="accent2">
            <a:hueOff val="-684066"/>
            <a:satOff val="3277"/>
            <a:lumOff val="303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8377071" y="688552"/>
        <a:ext cx="178649" cy="193906"/>
      </dsp:txXfrm>
    </dsp:sp>
    <dsp:sp modelId="{A1E6DD93-E9FF-4CE1-9F48-678DE72549A1}">
      <dsp:nvSpPr>
        <dsp:cNvPr id="0" name=""/>
        <dsp:cNvSpPr/>
      </dsp:nvSpPr>
      <dsp:spPr>
        <a:xfrm>
          <a:off x="8752659" y="146423"/>
          <a:ext cx="2197792" cy="1301005"/>
        </a:xfrm>
        <a:prstGeom prst="roundRect">
          <a:avLst>
            <a:gd name="adj" fmla="val 10000"/>
          </a:avLst>
        </a:prstGeom>
        <a:solidFill>
          <a:schemeClr val="accent2">
            <a:hueOff val="-846939"/>
            <a:satOff val="4057"/>
            <a:lumOff val="3753"/>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pl-PL" sz="1400" b="1" kern="1200" dirty="0"/>
            <a:t>Rejestracja kilkunastu produktów w Mazowieckim Urzędzie Marszałkowskim na Liście Produktów Tradycyjnych.</a:t>
          </a:r>
          <a:endParaRPr lang="en-US" sz="1400" b="1" kern="1200" dirty="0"/>
        </a:p>
      </dsp:txBody>
      <dsp:txXfrm>
        <a:off x="8790764" y="184528"/>
        <a:ext cx="2121582" cy="1224795"/>
      </dsp:txXfrm>
    </dsp:sp>
    <dsp:sp modelId="{93856567-C7A1-4FFE-AEE5-AB31494C8BB1}">
      <dsp:nvSpPr>
        <dsp:cNvPr id="0" name=""/>
        <dsp:cNvSpPr/>
      </dsp:nvSpPr>
      <dsp:spPr>
        <a:xfrm rot="5116294">
          <a:off x="9782812" y="1549082"/>
          <a:ext cx="288647" cy="323176"/>
        </a:xfrm>
        <a:prstGeom prst="rightArrow">
          <a:avLst>
            <a:gd name="adj1" fmla="val 60000"/>
            <a:gd name="adj2" fmla="val 50000"/>
          </a:avLst>
        </a:prstGeom>
        <a:solidFill>
          <a:schemeClr val="accent2">
            <a:hueOff val="-912088"/>
            <a:satOff val="4369"/>
            <a:lumOff val="40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9826613" y="1566494"/>
        <a:ext cx="193906" cy="202053"/>
      </dsp:txXfrm>
    </dsp:sp>
    <dsp:sp modelId="{DBE8C523-BBE8-4808-ACA9-9F42F9572D98}">
      <dsp:nvSpPr>
        <dsp:cNvPr id="0" name=""/>
        <dsp:cNvSpPr/>
      </dsp:nvSpPr>
      <dsp:spPr>
        <a:xfrm>
          <a:off x="9013142" y="1990194"/>
          <a:ext cx="1977042" cy="1242997"/>
        </a:xfrm>
        <a:prstGeom prst="roundRect">
          <a:avLst>
            <a:gd name="adj" fmla="val 10000"/>
          </a:avLst>
        </a:prstGeom>
        <a:solidFill>
          <a:schemeClr val="accent2">
            <a:hueOff val="-1058673"/>
            <a:satOff val="5071"/>
            <a:lumOff val="469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Dotarcie do co najmniej 1000 uczniów szkół i przedszkoli</a:t>
          </a:r>
          <a:endParaRPr lang="en-US" sz="1400" kern="1200" dirty="0"/>
        </a:p>
      </dsp:txBody>
      <dsp:txXfrm>
        <a:off x="9049548" y="2026600"/>
        <a:ext cx="1904230" cy="1170185"/>
      </dsp:txXfrm>
    </dsp:sp>
    <dsp:sp modelId="{B4F0348B-4A1C-4DBF-B0DA-0452780598DF}">
      <dsp:nvSpPr>
        <dsp:cNvPr id="0" name=""/>
        <dsp:cNvSpPr/>
      </dsp:nvSpPr>
      <dsp:spPr>
        <a:xfrm rot="10815211">
          <a:off x="8646674" y="2444682"/>
          <a:ext cx="258971" cy="323176"/>
        </a:xfrm>
        <a:prstGeom prst="rightArrow">
          <a:avLst>
            <a:gd name="adj1" fmla="val 60000"/>
            <a:gd name="adj2" fmla="val 50000"/>
          </a:avLst>
        </a:prstGeom>
        <a:solidFill>
          <a:schemeClr val="accent2">
            <a:hueOff val="-1140110"/>
            <a:satOff val="5462"/>
            <a:lumOff val="50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8724365" y="2509489"/>
        <a:ext cx="181280" cy="193906"/>
      </dsp:txXfrm>
    </dsp:sp>
    <dsp:sp modelId="{A97A6B20-9F12-417C-A63D-9564A0279F96}">
      <dsp:nvSpPr>
        <dsp:cNvPr id="0" name=""/>
        <dsp:cNvSpPr/>
      </dsp:nvSpPr>
      <dsp:spPr>
        <a:xfrm>
          <a:off x="6562972" y="2005452"/>
          <a:ext cx="1961548" cy="1190729"/>
        </a:xfrm>
        <a:prstGeom prst="roundRect">
          <a:avLst>
            <a:gd name="adj" fmla="val 10000"/>
          </a:avLst>
        </a:prstGeom>
        <a:solidFill>
          <a:schemeClr val="accent2">
            <a:hueOff val="-1270408"/>
            <a:satOff val="6086"/>
            <a:lumOff val="563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kern="1200" dirty="0"/>
            <a:t>Dotarcie do co najmniej 2000 mieszkańców powiatu kozienickiego</a:t>
          </a:r>
          <a:endParaRPr lang="en-US" sz="1400" kern="1200" dirty="0"/>
        </a:p>
      </dsp:txBody>
      <dsp:txXfrm>
        <a:off x="6597847" y="2040327"/>
        <a:ext cx="1891798" cy="1120979"/>
      </dsp:txXfrm>
    </dsp:sp>
    <dsp:sp modelId="{DA35D9E4-F3A2-4356-928F-0D5E30BC9A9E}">
      <dsp:nvSpPr>
        <dsp:cNvPr id="0" name=""/>
        <dsp:cNvSpPr/>
      </dsp:nvSpPr>
      <dsp:spPr>
        <a:xfrm rot="10752965">
          <a:off x="6227868" y="2455613"/>
          <a:ext cx="236821" cy="323176"/>
        </a:xfrm>
        <a:prstGeom prst="rightArrow">
          <a:avLst>
            <a:gd name="adj1" fmla="val 60000"/>
            <a:gd name="adj2" fmla="val 50000"/>
          </a:avLst>
        </a:prstGeom>
        <a:solidFill>
          <a:schemeClr val="accent2">
            <a:hueOff val="-1368132"/>
            <a:satOff val="6554"/>
            <a:lumOff val="60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6298911" y="2519762"/>
        <a:ext cx="165775" cy="193906"/>
      </dsp:txXfrm>
    </dsp:sp>
    <dsp:sp modelId="{79B4AFA8-D292-429A-92C1-BD93C7D9705F}">
      <dsp:nvSpPr>
        <dsp:cNvPr id="0" name=""/>
        <dsp:cNvSpPr/>
      </dsp:nvSpPr>
      <dsp:spPr>
        <a:xfrm>
          <a:off x="4251259" y="1970228"/>
          <a:ext cx="1864921" cy="1325759"/>
        </a:xfrm>
        <a:prstGeom prst="roundRect">
          <a:avLst>
            <a:gd name="adj" fmla="val 10000"/>
          </a:avLst>
        </a:prstGeom>
        <a:solidFill>
          <a:schemeClr val="accent2">
            <a:hueOff val="-1482143"/>
            <a:satOff val="7100"/>
            <a:lumOff val="656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t>Przeprowadzenie min 30 spotkań z mieszkańcami powiatu</a:t>
          </a:r>
          <a:endParaRPr lang="en-US" sz="1400" b="1" kern="1200" dirty="0"/>
        </a:p>
      </dsp:txBody>
      <dsp:txXfrm>
        <a:off x="4290089" y="2009058"/>
        <a:ext cx="1787261" cy="1248099"/>
      </dsp:txXfrm>
    </dsp:sp>
    <dsp:sp modelId="{A065A8E8-3411-430C-9E6A-EC1EAD7F8FBF}">
      <dsp:nvSpPr>
        <dsp:cNvPr id="0" name=""/>
        <dsp:cNvSpPr/>
      </dsp:nvSpPr>
      <dsp:spPr>
        <a:xfrm rot="10830935">
          <a:off x="3779995" y="2460387"/>
          <a:ext cx="333035" cy="323176"/>
        </a:xfrm>
        <a:prstGeom prst="rightArrow">
          <a:avLst>
            <a:gd name="adj1" fmla="val 60000"/>
            <a:gd name="adj2" fmla="val 50000"/>
          </a:avLst>
        </a:prstGeom>
        <a:solidFill>
          <a:schemeClr val="accent2">
            <a:hueOff val="-1596154"/>
            <a:satOff val="7646"/>
            <a:lumOff val="707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3876946" y="2525458"/>
        <a:ext cx="236082" cy="193906"/>
      </dsp:txXfrm>
    </dsp:sp>
    <dsp:sp modelId="{0A6D8E86-6DE4-44C1-864E-ED44D6197BBB}">
      <dsp:nvSpPr>
        <dsp:cNvPr id="0" name=""/>
        <dsp:cNvSpPr/>
      </dsp:nvSpPr>
      <dsp:spPr>
        <a:xfrm>
          <a:off x="1984922" y="2082107"/>
          <a:ext cx="1637994" cy="1059170"/>
        </a:xfrm>
        <a:prstGeom prst="roundRect">
          <a:avLst>
            <a:gd name="adj" fmla="val 10000"/>
          </a:avLst>
        </a:prstGeom>
        <a:solidFill>
          <a:schemeClr val="accent2">
            <a:hueOff val="-1693877"/>
            <a:satOff val="8114"/>
            <a:lumOff val="750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t>Zwiększenie konkurencyjności istniejących przedsiębiorstw</a:t>
          </a:r>
          <a:endParaRPr lang="en-US" sz="1400" b="1" kern="1200" dirty="0"/>
        </a:p>
      </dsp:txBody>
      <dsp:txXfrm>
        <a:off x="2015944" y="2113129"/>
        <a:ext cx="1575950" cy="997126"/>
      </dsp:txXfrm>
    </dsp:sp>
    <dsp:sp modelId="{0FE63F99-AC2D-4319-B1FF-1875CD0371F2}">
      <dsp:nvSpPr>
        <dsp:cNvPr id="0" name=""/>
        <dsp:cNvSpPr/>
      </dsp:nvSpPr>
      <dsp:spPr>
        <a:xfrm rot="10800000">
          <a:off x="1593983" y="2450105"/>
          <a:ext cx="276263" cy="323176"/>
        </a:xfrm>
        <a:prstGeom prst="rightArrow">
          <a:avLst>
            <a:gd name="adj1" fmla="val 60000"/>
            <a:gd name="adj2" fmla="val 50000"/>
          </a:avLst>
        </a:prstGeom>
        <a:solidFill>
          <a:schemeClr val="accent2">
            <a:hueOff val="-1824176"/>
            <a:satOff val="8738"/>
            <a:lumOff val="808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10800000">
        <a:off x="1676862" y="2514740"/>
        <a:ext cx="193384" cy="193906"/>
      </dsp:txXfrm>
    </dsp:sp>
    <dsp:sp modelId="{1D8C5D18-E3DA-49D1-B21C-287B4C14AC50}">
      <dsp:nvSpPr>
        <dsp:cNvPr id="0" name=""/>
        <dsp:cNvSpPr/>
      </dsp:nvSpPr>
      <dsp:spPr>
        <a:xfrm>
          <a:off x="3878" y="2094828"/>
          <a:ext cx="1459791" cy="1033728"/>
        </a:xfrm>
        <a:prstGeom prst="roundRect">
          <a:avLst>
            <a:gd name="adj" fmla="val 10000"/>
          </a:avLst>
        </a:prstGeom>
        <a:solidFill>
          <a:schemeClr val="accent2">
            <a:hueOff val="-1905612"/>
            <a:satOff val="9129"/>
            <a:lumOff val="8445"/>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t>Rozwój powiatu pod względem gospodarczym i finansowym</a:t>
          </a:r>
          <a:endParaRPr lang="en-US" sz="1400" b="1" kern="1200" dirty="0"/>
        </a:p>
      </dsp:txBody>
      <dsp:txXfrm>
        <a:off x="34155" y="2125105"/>
        <a:ext cx="1399237" cy="973174"/>
      </dsp:txXfrm>
    </dsp:sp>
    <dsp:sp modelId="{B0E8C48B-A412-4B7D-84A9-73DD0FB503E2}">
      <dsp:nvSpPr>
        <dsp:cNvPr id="0" name=""/>
        <dsp:cNvSpPr/>
      </dsp:nvSpPr>
      <dsp:spPr>
        <a:xfrm rot="5327016">
          <a:off x="546488" y="3344405"/>
          <a:ext cx="412549" cy="323176"/>
        </a:xfrm>
        <a:prstGeom prst="rightArrow">
          <a:avLst>
            <a:gd name="adj1" fmla="val 60000"/>
            <a:gd name="adj2" fmla="val 50000"/>
          </a:avLst>
        </a:prstGeom>
        <a:solidFill>
          <a:schemeClr val="accent2">
            <a:hueOff val="-2052197"/>
            <a:satOff val="9831"/>
            <a:lumOff val="90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rot="-5400000">
        <a:off x="654780" y="3299729"/>
        <a:ext cx="193906" cy="315596"/>
      </dsp:txXfrm>
    </dsp:sp>
    <dsp:sp modelId="{67FCE315-C0AD-4F7C-8D54-1ABD0720A4B1}">
      <dsp:nvSpPr>
        <dsp:cNvPr id="0" name=""/>
        <dsp:cNvSpPr/>
      </dsp:nvSpPr>
      <dsp:spPr>
        <a:xfrm>
          <a:off x="3878" y="3906777"/>
          <a:ext cx="1536572" cy="1025870"/>
        </a:xfrm>
        <a:prstGeom prst="roundRect">
          <a:avLst>
            <a:gd name="adj" fmla="val 10000"/>
          </a:avLst>
        </a:prstGeom>
        <a:solidFill>
          <a:schemeClr val="accent2">
            <a:hueOff val="-2117346"/>
            <a:satOff val="10143"/>
            <a:lumOff val="9384"/>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pl-PL" sz="1300" b="1" kern="1200"/>
            <a:t>Zwiększenie lokalnego przepływu środków finansowych </a:t>
          </a:r>
          <a:endParaRPr lang="en-US" sz="1300" b="1" kern="1200"/>
        </a:p>
      </dsp:txBody>
      <dsp:txXfrm>
        <a:off x="33925" y="3936824"/>
        <a:ext cx="1476478" cy="965776"/>
      </dsp:txXfrm>
    </dsp:sp>
    <dsp:sp modelId="{FE4C09D1-8BA9-41C0-BF49-73E47A1C1034}">
      <dsp:nvSpPr>
        <dsp:cNvPr id="0" name=""/>
        <dsp:cNvSpPr/>
      </dsp:nvSpPr>
      <dsp:spPr>
        <a:xfrm>
          <a:off x="1655126" y="4258124"/>
          <a:ext cx="276263" cy="323176"/>
        </a:xfrm>
        <a:prstGeom prst="rightArrow">
          <a:avLst>
            <a:gd name="adj1" fmla="val 60000"/>
            <a:gd name="adj2" fmla="val 50000"/>
          </a:avLst>
        </a:prstGeom>
        <a:solidFill>
          <a:schemeClr val="accent2">
            <a:hueOff val="-2280219"/>
            <a:satOff val="10923"/>
            <a:lumOff val="1010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1655126" y="4322759"/>
        <a:ext cx="193384" cy="193906"/>
      </dsp:txXfrm>
    </dsp:sp>
    <dsp:sp modelId="{D4FAFABA-5539-491B-A753-3FCF69B41AB3}">
      <dsp:nvSpPr>
        <dsp:cNvPr id="0" name=""/>
        <dsp:cNvSpPr/>
      </dsp:nvSpPr>
      <dsp:spPr>
        <a:xfrm>
          <a:off x="2061702" y="3795824"/>
          <a:ext cx="1669856" cy="1247775"/>
        </a:xfrm>
        <a:prstGeom prst="roundRect">
          <a:avLst>
            <a:gd name="adj" fmla="val 10000"/>
          </a:avLst>
        </a:prstGeom>
        <a:solidFill>
          <a:schemeClr val="accent2">
            <a:hueOff val="-2329081"/>
            <a:satOff val="11157"/>
            <a:lumOff val="10322"/>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t>Uszczelnienie lokalnego wycieku środków finansowych </a:t>
          </a:r>
          <a:endParaRPr lang="en-US" sz="1400" b="1" kern="1200" dirty="0"/>
        </a:p>
      </dsp:txBody>
      <dsp:txXfrm>
        <a:off x="2098248" y="3832370"/>
        <a:ext cx="1596764" cy="1174683"/>
      </dsp:txXfrm>
    </dsp:sp>
    <dsp:sp modelId="{15CB3BA0-1F7F-4BA2-9288-E8CE45D75083}">
      <dsp:nvSpPr>
        <dsp:cNvPr id="0" name=""/>
        <dsp:cNvSpPr/>
      </dsp:nvSpPr>
      <dsp:spPr>
        <a:xfrm>
          <a:off x="3846234" y="4258124"/>
          <a:ext cx="276263" cy="323176"/>
        </a:xfrm>
        <a:prstGeom prst="rightArrow">
          <a:avLst>
            <a:gd name="adj1" fmla="val 60000"/>
            <a:gd name="adj2" fmla="val 50000"/>
          </a:avLst>
        </a:prstGeom>
        <a:solidFill>
          <a:schemeClr val="accent2">
            <a:hueOff val="-2508241"/>
            <a:satOff val="12015"/>
            <a:lumOff val="1111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3846234" y="4322759"/>
        <a:ext cx="193384" cy="193906"/>
      </dsp:txXfrm>
    </dsp:sp>
    <dsp:sp modelId="{9018A89C-9FB0-4BC8-99EC-51980664E43E}">
      <dsp:nvSpPr>
        <dsp:cNvPr id="0" name=""/>
        <dsp:cNvSpPr/>
      </dsp:nvSpPr>
      <dsp:spPr>
        <a:xfrm>
          <a:off x="4252810" y="3845200"/>
          <a:ext cx="1628338" cy="1149023"/>
        </a:xfrm>
        <a:prstGeom prst="roundRect">
          <a:avLst>
            <a:gd name="adj" fmla="val 10000"/>
          </a:avLst>
        </a:prstGeom>
        <a:solidFill>
          <a:schemeClr val="accent2">
            <a:hueOff val="-2540816"/>
            <a:satOff val="12171"/>
            <a:lumOff val="1126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t>Wzrost liczy podmiotów działających pod jedną marką</a:t>
          </a:r>
          <a:endParaRPr lang="en-US" sz="1400" b="1" kern="1200" dirty="0"/>
        </a:p>
      </dsp:txBody>
      <dsp:txXfrm>
        <a:off x="4286464" y="3878854"/>
        <a:ext cx="1561030" cy="1081715"/>
      </dsp:txXfrm>
    </dsp:sp>
    <dsp:sp modelId="{97582636-1ACB-462F-870B-DA411CAB1981}">
      <dsp:nvSpPr>
        <dsp:cNvPr id="0" name=""/>
        <dsp:cNvSpPr/>
      </dsp:nvSpPr>
      <dsp:spPr>
        <a:xfrm>
          <a:off x="5995824" y="4258124"/>
          <a:ext cx="276263" cy="323176"/>
        </a:xfrm>
        <a:prstGeom prst="rightArrow">
          <a:avLst>
            <a:gd name="adj1" fmla="val 60000"/>
            <a:gd name="adj2" fmla="val 50000"/>
          </a:avLst>
        </a:prstGeom>
        <a:solidFill>
          <a:schemeClr val="accent2">
            <a:hueOff val="-2736263"/>
            <a:satOff val="13108"/>
            <a:lumOff val="1212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5995824" y="4322759"/>
        <a:ext cx="193384" cy="193906"/>
      </dsp:txXfrm>
    </dsp:sp>
    <dsp:sp modelId="{7718A0F9-604A-46A3-A00F-E4E938BA2FD0}">
      <dsp:nvSpPr>
        <dsp:cNvPr id="0" name=""/>
        <dsp:cNvSpPr/>
      </dsp:nvSpPr>
      <dsp:spPr>
        <a:xfrm>
          <a:off x="6402400" y="3839101"/>
          <a:ext cx="1749633" cy="1161221"/>
        </a:xfrm>
        <a:prstGeom prst="roundRect">
          <a:avLst>
            <a:gd name="adj" fmla="val 10000"/>
          </a:avLst>
        </a:prstGeom>
        <a:solidFill>
          <a:schemeClr val="accent2">
            <a:hueOff val="-2752550"/>
            <a:satOff val="13186"/>
            <a:lumOff val="1219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t>Wzrost sprzedaży produktów lokalnych</a:t>
          </a:r>
          <a:endParaRPr lang="en-US" sz="1400" b="1" kern="1200" dirty="0"/>
        </a:p>
      </dsp:txBody>
      <dsp:txXfrm>
        <a:off x="6436411" y="3873112"/>
        <a:ext cx="1681611" cy="1093199"/>
      </dsp:txXfrm>
    </dsp:sp>
    <dsp:sp modelId="{71118756-1955-45AB-B566-928DEAC764F8}">
      <dsp:nvSpPr>
        <dsp:cNvPr id="0" name=""/>
        <dsp:cNvSpPr/>
      </dsp:nvSpPr>
      <dsp:spPr>
        <a:xfrm>
          <a:off x="8266709" y="4258124"/>
          <a:ext cx="276263" cy="323176"/>
        </a:xfrm>
        <a:prstGeom prst="rightArrow">
          <a:avLst>
            <a:gd name="adj1" fmla="val 60000"/>
            <a:gd name="adj2" fmla="val 50000"/>
          </a:avLst>
        </a:prstGeom>
        <a:solidFill>
          <a:schemeClr val="accent2">
            <a:hueOff val="-2964285"/>
            <a:satOff val="14200"/>
            <a:lumOff val="1313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a:p>
      </dsp:txBody>
      <dsp:txXfrm>
        <a:off x="8266709" y="4322759"/>
        <a:ext cx="193384" cy="193906"/>
      </dsp:txXfrm>
    </dsp:sp>
    <dsp:sp modelId="{B50DD5FC-1BD1-4644-8A2E-0D7D75BFBA53}">
      <dsp:nvSpPr>
        <dsp:cNvPr id="0" name=""/>
        <dsp:cNvSpPr/>
      </dsp:nvSpPr>
      <dsp:spPr>
        <a:xfrm>
          <a:off x="8673286" y="3870447"/>
          <a:ext cx="1647872" cy="1098530"/>
        </a:xfrm>
        <a:prstGeom prst="roundRect">
          <a:avLst>
            <a:gd name="adj" fmla="val 10000"/>
          </a:avLst>
        </a:prstGeom>
        <a:solidFill>
          <a:schemeClr val="accent2">
            <a:hueOff val="-2964285"/>
            <a:satOff val="14200"/>
            <a:lumOff val="1313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pl-PL" sz="1400" b="1" kern="1200" dirty="0"/>
            <a:t>Wzrost cen za dobrą jakość produktów</a:t>
          </a:r>
          <a:endParaRPr lang="en-US" sz="1400" b="1" kern="1200" dirty="0"/>
        </a:p>
      </dsp:txBody>
      <dsp:txXfrm>
        <a:off x="8705461" y="3902622"/>
        <a:ext cx="1583522" cy="10341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57A7E-75EE-4AAE-843B-8E2BBA3B74AC}">
      <dsp:nvSpPr>
        <dsp:cNvPr id="0" name=""/>
        <dsp:cNvSpPr/>
      </dsp:nvSpPr>
      <dsp:spPr>
        <a:xfrm>
          <a:off x="796194" y="0"/>
          <a:ext cx="4979580" cy="4979580"/>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395DFE-2CB0-44E8-BC88-8C67757A31CF}">
      <dsp:nvSpPr>
        <dsp:cNvPr id="0" name=""/>
        <dsp:cNvSpPr/>
      </dsp:nvSpPr>
      <dsp:spPr>
        <a:xfrm>
          <a:off x="190909" y="411808"/>
          <a:ext cx="2910005" cy="2003599"/>
        </a:xfrm>
        <a:prstGeom prst="roundRect">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a:solidFill>
                <a:schemeClr val="bg1"/>
              </a:solidFill>
            </a:rPr>
            <a:t>Integracja i aktywizacja mieszkańców powiatu kozienickiego</a:t>
          </a:r>
          <a:endParaRPr lang="en-US" sz="1900" kern="1200" dirty="0">
            <a:solidFill>
              <a:schemeClr val="bg1"/>
            </a:solidFill>
          </a:endParaRPr>
        </a:p>
      </dsp:txBody>
      <dsp:txXfrm>
        <a:off x="288717" y="509616"/>
        <a:ext cx="2714389" cy="1807983"/>
      </dsp:txXfrm>
    </dsp:sp>
    <dsp:sp modelId="{0654366B-39D1-4100-A593-823E78394510}">
      <dsp:nvSpPr>
        <dsp:cNvPr id="0" name=""/>
        <dsp:cNvSpPr/>
      </dsp:nvSpPr>
      <dsp:spPr>
        <a:xfrm>
          <a:off x="3389877" y="442278"/>
          <a:ext cx="2896450" cy="1928908"/>
        </a:xfrm>
        <a:prstGeom prst="roundRect">
          <a:avLst/>
        </a:prstGeom>
        <a:solidFill>
          <a:schemeClr val="accent2">
            <a:hueOff val="-988095"/>
            <a:satOff val="4733"/>
            <a:lumOff val="4379"/>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a:solidFill>
                <a:schemeClr val="bg1"/>
              </a:solidFill>
            </a:rPr>
            <a:t>Poprawa wizerunku obszaru Ziemi Kozienickiej</a:t>
          </a:r>
          <a:endParaRPr lang="en-US" sz="1900" kern="1200" dirty="0">
            <a:solidFill>
              <a:schemeClr val="bg1"/>
            </a:solidFill>
          </a:endParaRPr>
        </a:p>
      </dsp:txBody>
      <dsp:txXfrm>
        <a:off x="3484039" y="536440"/>
        <a:ext cx="2708126" cy="1740584"/>
      </dsp:txXfrm>
    </dsp:sp>
    <dsp:sp modelId="{6E805143-D068-4D85-A50F-EDC357C3FEB4}">
      <dsp:nvSpPr>
        <dsp:cNvPr id="0" name=""/>
        <dsp:cNvSpPr/>
      </dsp:nvSpPr>
      <dsp:spPr>
        <a:xfrm>
          <a:off x="260997" y="2621609"/>
          <a:ext cx="2758993" cy="1888766"/>
        </a:xfrm>
        <a:prstGeom prst="roundRect">
          <a:avLst/>
        </a:prstGeom>
        <a:solidFill>
          <a:schemeClr val="accent2">
            <a:hueOff val="-1976190"/>
            <a:satOff val="9467"/>
            <a:lumOff val="8758"/>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a:solidFill>
                <a:schemeClr val="bg1"/>
              </a:solidFill>
            </a:rPr>
            <a:t>Zmiana świadomości konsumentów będących mieszkańcami powiatu – lokalny patriotyzm</a:t>
          </a:r>
          <a:endParaRPr lang="en-US" sz="1900" kern="1200" dirty="0">
            <a:solidFill>
              <a:schemeClr val="bg1"/>
            </a:solidFill>
          </a:endParaRPr>
        </a:p>
      </dsp:txBody>
      <dsp:txXfrm>
        <a:off x="353199" y="2713811"/>
        <a:ext cx="2574589" cy="1704362"/>
      </dsp:txXfrm>
    </dsp:sp>
    <dsp:sp modelId="{90EA9393-D8B3-4CA2-A8DC-8CFE1DEA5736}">
      <dsp:nvSpPr>
        <dsp:cNvPr id="0" name=""/>
        <dsp:cNvSpPr/>
      </dsp:nvSpPr>
      <dsp:spPr>
        <a:xfrm>
          <a:off x="3398975" y="2773000"/>
          <a:ext cx="3023673" cy="1494513"/>
        </a:xfrm>
        <a:prstGeom prst="roundRect">
          <a:avLst/>
        </a:prstGeom>
        <a:solidFill>
          <a:schemeClr val="accent2">
            <a:hueOff val="-2964285"/>
            <a:satOff val="14200"/>
            <a:lumOff val="13137"/>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l-PL" sz="1900" kern="1200" dirty="0">
              <a:solidFill>
                <a:schemeClr val="bg1"/>
              </a:solidFill>
            </a:rPr>
            <a:t>Propagowanie dziedzictwa kulturowego Ziemi Kozienickiej</a:t>
          </a:r>
          <a:endParaRPr lang="en-US" sz="1900" kern="1200" dirty="0">
            <a:solidFill>
              <a:schemeClr val="bg1"/>
            </a:solidFill>
          </a:endParaRPr>
        </a:p>
      </dsp:txBody>
      <dsp:txXfrm>
        <a:off x="3471931" y="2845956"/>
        <a:ext cx="2877761" cy="13486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06814-5E2E-4459-BA60-EB0CFFD8324F}">
      <dsp:nvSpPr>
        <dsp:cNvPr id="0" name=""/>
        <dsp:cNvSpPr/>
      </dsp:nvSpPr>
      <dsp:spPr>
        <a:xfrm>
          <a:off x="0" y="3748394"/>
          <a:ext cx="6628804" cy="1230306"/>
        </a:xfrm>
        <a:prstGeom prst="rect">
          <a:avLst/>
        </a:prstGeom>
        <a:solidFill>
          <a:srgbClr val="54A021">
            <a:hueOff val="0"/>
            <a:satOff val="0"/>
            <a:lumOff val="0"/>
            <a:alphaOff val="0"/>
          </a:srgbClr>
        </a:solidFill>
        <a:ln w="25400" cap="rnd"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pl-PL" sz="3000" kern="1200" dirty="0">
              <a:solidFill>
                <a:sysClr val="window" lastClr="FFFFFF"/>
              </a:solidFill>
              <a:latin typeface="Trebuchet MS"/>
              <a:ea typeface="+mn-ea"/>
              <a:cs typeface="+mn-cs"/>
            </a:rPr>
            <a:t>Stowarzyszenia</a:t>
          </a:r>
          <a:endParaRPr lang="en-US" sz="3000" kern="1200" dirty="0">
            <a:solidFill>
              <a:sysClr val="window" lastClr="FFFFFF"/>
            </a:solidFill>
            <a:latin typeface="Trebuchet MS"/>
            <a:ea typeface="+mn-ea"/>
            <a:cs typeface="+mn-cs"/>
          </a:endParaRPr>
        </a:p>
      </dsp:txBody>
      <dsp:txXfrm>
        <a:off x="0" y="3748394"/>
        <a:ext cx="6628804" cy="1230306"/>
      </dsp:txXfrm>
    </dsp:sp>
    <dsp:sp modelId="{8F91BDFE-0935-42FC-B6B7-EA9F325370C4}">
      <dsp:nvSpPr>
        <dsp:cNvPr id="0" name=""/>
        <dsp:cNvSpPr/>
      </dsp:nvSpPr>
      <dsp:spPr>
        <a:xfrm rot="10800000">
          <a:off x="0" y="1874637"/>
          <a:ext cx="6628804" cy="1892211"/>
        </a:xfrm>
        <a:prstGeom prst="upArrowCallout">
          <a:avLst/>
        </a:prstGeom>
        <a:solidFill>
          <a:srgbClr val="54A021">
            <a:hueOff val="-1482143"/>
            <a:satOff val="7100"/>
            <a:lumOff val="6569"/>
            <a:alphaOff val="0"/>
          </a:srgbClr>
        </a:solidFill>
        <a:ln w="25400" cap="rnd"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pl-PL" sz="3000" kern="1200" dirty="0">
              <a:solidFill>
                <a:sysClr val="window" lastClr="FFFFFF"/>
              </a:solidFill>
              <a:latin typeface="Trebuchet MS"/>
              <a:ea typeface="+mn-ea"/>
              <a:cs typeface="+mn-cs"/>
            </a:rPr>
            <a:t>Władze lokalne</a:t>
          </a:r>
          <a:endParaRPr lang="en-US" sz="3000" kern="1200" dirty="0">
            <a:solidFill>
              <a:sysClr val="window" lastClr="FFFFFF"/>
            </a:solidFill>
            <a:latin typeface="Trebuchet MS"/>
            <a:ea typeface="+mn-ea"/>
            <a:cs typeface="+mn-cs"/>
          </a:endParaRPr>
        </a:p>
      </dsp:txBody>
      <dsp:txXfrm rot="10800000">
        <a:off x="0" y="1874637"/>
        <a:ext cx="6628804" cy="1229502"/>
      </dsp:txXfrm>
    </dsp:sp>
    <dsp:sp modelId="{433C6484-D2FC-414B-AB1B-A98668EC54E9}">
      <dsp:nvSpPr>
        <dsp:cNvPr id="0" name=""/>
        <dsp:cNvSpPr/>
      </dsp:nvSpPr>
      <dsp:spPr>
        <a:xfrm rot="10800000">
          <a:off x="0" y="880"/>
          <a:ext cx="6628804" cy="1892211"/>
        </a:xfrm>
        <a:prstGeom prst="upArrowCallout">
          <a:avLst/>
        </a:prstGeom>
        <a:solidFill>
          <a:srgbClr val="54A021">
            <a:hueOff val="-2964285"/>
            <a:satOff val="14200"/>
            <a:lumOff val="13137"/>
            <a:alphaOff val="0"/>
          </a:srgbClr>
        </a:solidFill>
        <a:ln w="25400" cap="rnd" cmpd="sng" algn="ctr">
          <a:solidFill>
            <a:sysClr val="window" lastClr="FFFFFF">
              <a:hueOff val="0"/>
              <a:satOff val="0"/>
              <a:lumOff val="0"/>
              <a:alphaOff val="0"/>
            </a:sys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a:lnSpc>
              <a:spcPct val="90000"/>
            </a:lnSpc>
            <a:spcBef>
              <a:spcPct val="0"/>
            </a:spcBef>
            <a:spcAft>
              <a:spcPct val="35000"/>
            </a:spcAft>
          </a:pPr>
          <a:r>
            <a:rPr lang="pl-PL" sz="3000" kern="1200" dirty="0">
              <a:solidFill>
                <a:sysClr val="window" lastClr="FFFFFF"/>
              </a:solidFill>
              <a:latin typeface="Trebuchet MS"/>
              <a:ea typeface="+mn-ea"/>
              <a:cs typeface="+mn-cs"/>
            </a:rPr>
            <a:t>Lokalni przedsiębiorcy, usługodawcy, producenci</a:t>
          </a:r>
          <a:endParaRPr lang="en-US" sz="3000" kern="1200" dirty="0">
            <a:solidFill>
              <a:sysClr val="window" lastClr="FFFFFF"/>
            </a:solidFill>
            <a:latin typeface="Trebuchet MS"/>
            <a:ea typeface="+mn-ea"/>
            <a:cs typeface="+mn-cs"/>
          </a:endParaRPr>
        </a:p>
      </dsp:txBody>
      <dsp:txXfrm rot="10800000">
        <a:off x="0" y="880"/>
        <a:ext cx="6628804" cy="12295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355B2D-095B-4E0E-A4F8-C110054B1D32}">
      <dsp:nvSpPr>
        <dsp:cNvPr id="0" name=""/>
        <dsp:cNvSpPr/>
      </dsp:nvSpPr>
      <dsp:spPr>
        <a:xfrm>
          <a:off x="2121217" y="197"/>
          <a:ext cx="2386369" cy="596309"/>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kern="1200"/>
            <a:t>Starostwo Powiatowe </a:t>
          </a:r>
          <a:endParaRPr lang="en-US" sz="1600" kern="1200"/>
        </a:p>
      </dsp:txBody>
      <dsp:txXfrm>
        <a:off x="2150326" y="29306"/>
        <a:ext cx="2328151" cy="538091"/>
      </dsp:txXfrm>
    </dsp:sp>
    <dsp:sp modelId="{71B13735-42B9-4E1E-8D99-FDBDD3BDD2D6}">
      <dsp:nvSpPr>
        <dsp:cNvPr id="0" name=""/>
        <dsp:cNvSpPr/>
      </dsp:nvSpPr>
      <dsp:spPr>
        <a:xfrm>
          <a:off x="2121217" y="626322"/>
          <a:ext cx="2386369" cy="596309"/>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kern="1200"/>
            <a:t>Urzędy Gminy z terenu Powiatu Kozienickiego</a:t>
          </a:r>
          <a:endParaRPr lang="en-US" sz="1600" kern="1200"/>
        </a:p>
      </dsp:txBody>
      <dsp:txXfrm>
        <a:off x="2150326" y="655431"/>
        <a:ext cx="2328151" cy="538091"/>
      </dsp:txXfrm>
    </dsp:sp>
    <dsp:sp modelId="{2B137A69-D0A2-489A-ABFE-EED468E10DAD}">
      <dsp:nvSpPr>
        <dsp:cNvPr id="0" name=""/>
        <dsp:cNvSpPr/>
      </dsp:nvSpPr>
      <dsp:spPr>
        <a:xfrm>
          <a:off x="2121217" y="1252447"/>
          <a:ext cx="2386369" cy="596309"/>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kern="1200"/>
            <a:t>KGW</a:t>
          </a:r>
          <a:endParaRPr lang="en-US" sz="1600" kern="1200"/>
        </a:p>
      </dsp:txBody>
      <dsp:txXfrm>
        <a:off x="2150326" y="1281556"/>
        <a:ext cx="2328151" cy="538091"/>
      </dsp:txXfrm>
    </dsp:sp>
    <dsp:sp modelId="{20FE8FF4-051F-4108-ABB6-9CE5C7338DC1}">
      <dsp:nvSpPr>
        <dsp:cNvPr id="0" name=""/>
        <dsp:cNvSpPr/>
      </dsp:nvSpPr>
      <dsp:spPr>
        <a:xfrm>
          <a:off x="2121217" y="1878573"/>
          <a:ext cx="2386369" cy="596309"/>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kern="1200"/>
            <a:t>Producenci</a:t>
          </a:r>
          <a:endParaRPr lang="en-US" sz="1600" kern="1200"/>
        </a:p>
      </dsp:txBody>
      <dsp:txXfrm>
        <a:off x="2150326" y="1907682"/>
        <a:ext cx="2328151" cy="538091"/>
      </dsp:txXfrm>
    </dsp:sp>
    <dsp:sp modelId="{218D23A7-B67F-4754-818B-D2D0ED3223E3}">
      <dsp:nvSpPr>
        <dsp:cNvPr id="0" name=""/>
        <dsp:cNvSpPr/>
      </dsp:nvSpPr>
      <dsp:spPr>
        <a:xfrm>
          <a:off x="2121217" y="2504698"/>
          <a:ext cx="2386369" cy="596309"/>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kern="1200"/>
            <a:t>NGO</a:t>
          </a:r>
          <a:endParaRPr lang="en-US" sz="1600" kern="1200"/>
        </a:p>
      </dsp:txBody>
      <dsp:txXfrm>
        <a:off x="2150326" y="2533807"/>
        <a:ext cx="2328151" cy="538091"/>
      </dsp:txXfrm>
    </dsp:sp>
    <dsp:sp modelId="{A1FFF39A-E8A8-4C7F-A592-01E2DC282889}">
      <dsp:nvSpPr>
        <dsp:cNvPr id="0" name=""/>
        <dsp:cNvSpPr/>
      </dsp:nvSpPr>
      <dsp:spPr>
        <a:xfrm>
          <a:off x="2121217" y="3130823"/>
          <a:ext cx="2386369" cy="596309"/>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kern="1200"/>
            <a:t>Przedsiębiorcy lokalni</a:t>
          </a:r>
          <a:endParaRPr lang="en-US" sz="1600" kern="1200"/>
        </a:p>
      </dsp:txBody>
      <dsp:txXfrm>
        <a:off x="2150326" y="3159932"/>
        <a:ext cx="2328151" cy="538091"/>
      </dsp:txXfrm>
    </dsp:sp>
    <dsp:sp modelId="{AD1FDD73-153F-42D1-800B-AD32EF52D8C7}">
      <dsp:nvSpPr>
        <dsp:cNvPr id="0" name=""/>
        <dsp:cNvSpPr/>
      </dsp:nvSpPr>
      <dsp:spPr>
        <a:xfrm>
          <a:off x="2121217" y="3756948"/>
          <a:ext cx="2386369" cy="596309"/>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kern="1200"/>
            <a:t>Restauratorzy</a:t>
          </a:r>
          <a:endParaRPr lang="en-US" sz="1600" kern="1200"/>
        </a:p>
      </dsp:txBody>
      <dsp:txXfrm>
        <a:off x="2150326" y="3786057"/>
        <a:ext cx="2328151" cy="538091"/>
      </dsp:txXfrm>
    </dsp:sp>
    <dsp:sp modelId="{E77EDB76-E918-4272-B174-D4A4286B09FC}">
      <dsp:nvSpPr>
        <dsp:cNvPr id="0" name=""/>
        <dsp:cNvSpPr/>
      </dsp:nvSpPr>
      <dsp:spPr>
        <a:xfrm>
          <a:off x="2121217" y="4383073"/>
          <a:ext cx="2386369" cy="596309"/>
        </a:xfrm>
        <a:prstGeom prst="roundRect">
          <a:avLst/>
        </a:prstGeom>
        <a:gradFill rotWithShape="0">
          <a:gsLst>
            <a:gs pos="0">
              <a:schemeClr val="accent3">
                <a:hueOff val="0"/>
                <a:satOff val="0"/>
                <a:lumOff val="0"/>
                <a:alphaOff val="0"/>
                <a:shade val="45000"/>
                <a:satMod val="155000"/>
              </a:schemeClr>
            </a:gs>
            <a:gs pos="60000">
              <a:schemeClr val="accent3">
                <a:hueOff val="0"/>
                <a:satOff val="0"/>
                <a:lumOff val="0"/>
                <a:alphaOff val="0"/>
                <a:shade val="95000"/>
                <a:satMod val="150000"/>
              </a:schemeClr>
            </a:gs>
            <a:gs pos="100000">
              <a:schemeClr val="accent3">
                <a:hueOff val="0"/>
                <a:satOff val="0"/>
                <a:lumOff val="0"/>
                <a:alphaOff val="0"/>
                <a:tint val="87000"/>
                <a:satMod val="250000"/>
              </a:schemeClr>
            </a:gs>
          </a:gsLst>
          <a:lin ang="16200000" scaled="0"/>
        </a:gradFill>
        <a:ln>
          <a:noFill/>
        </a:ln>
        <a:effectLst>
          <a:outerShdw blurRad="65500" dist="38100" dir="5400000"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pl-PL" sz="1600" kern="1200"/>
            <a:t>Szkoły</a:t>
          </a:r>
          <a:endParaRPr lang="en-US" sz="1600" kern="1200"/>
        </a:p>
      </dsp:txBody>
      <dsp:txXfrm>
        <a:off x="2150326" y="4412182"/>
        <a:ext cx="2328151" cy="5380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78CE6-3380-4FC2-82C6-7F72EC867528}" type="datetimeFigureOut">
              <a:rPr lang="pl-PL" smtClean="0"/>
              <a:pPr/>
              <a:t>2018-10-09</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6DAA5-D374-434C-9593-527EC49EC60F}" type="slidenum">
              <a:rPr lang="pl-PL" smtClean="0"/>
              <a:pPr/>
              <a:t>‹#›</a:t>
            </a:fld>
            <a:endParaRPr lang="pl-PL"/>
          </a:p>
        </p:txBody>
      </p:sp>
    </p:spTree>
    <p:extLst>
      <p:ext uri="{BB962C8B-B14F-4D97-AF65-F5344CB8AC3E}">
        <p14:creationId xmlns:p14="http://schemas.microsoft.com/office/powerpoint/2010/main" val="3087144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A76DAA5-D374-434C-9593-527EC49EC60F}" type="slidenum">
              <a:rPr lang="pl-PL" smtClean="0"/>
              <a:pPr/>
              <a:t>1</a:t>
            </a:fld>
            <a:endParaRPr lang="pl-PL"/>
          </a:p>
        </p:txBody>
      </p:sp>
    </p:spTree>
    <p:extLst>
      <p:ext uri="{BB962C8B-B14F-4D97-AF65-F5344CB8AC3E}">
        <p14:creationId xmlns:p14="http://schemas.microsoft.com/office/powerpoint/2010/main" val="367154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A76DAA5-D374-434C-9593-527EC49EC60F}" type="slidenum">
              <a:rPr lang="pl-PL" smtClean="0"/>
              <a:pPr/>
              <a:t>3</a:t>
            </a:fld>
            <a:endParaRPr lang="pl-PL"/>
          </a:p>
        </p:txBody>
      </p:sp>
    </p:spTree>
    <p:extLst>
      <p:ext uri="{BB962C8B-B14F-4D97-AF65-F5344CB8AC3E}">
        <p14:creationId xmlns:p14="http://schemas.microsoft.com/office/powerpoint/2010/main" val="252489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685800" y="1143000"/>
            <a:ext cx="5486400" cy="30861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A76DAA5-D374-434C-9593-527EC49EC60F}" type="slidenum">
              <a:rPr lang="pl-PL" smtClean="0"/>
              <a:pPr/>
              <a:t>36</a:t>
            </a:fld>
            <a:endParaRPr lang="pl-PL"/>
          </a:p>
        </p:txBody>
      </p:sp>
    </p:spTree>
    <p:extLst>
      <p:ext uri="{BB962C8B-B14F-4D97-AF65-F5344CB8AC3E}">
        <p14:creationId xmlns:p14="http://schemas.microsoft.com/office/powerpoint/2010/main" val="22288850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4CAE1B-6145-4B85-B8C0-A6AF4D2294C2}" type="slidenum">
              <a:rPr lang="pl-PL" smtClean="0"/>
              <a:pPr/>
              <a:t>‹#›</a:t>
            </a:fld>
            <a:endParaRPr lang="pl-PL"/>
          </a:p>
        </p:txBody>
      </p:sp>
    </p:spTree>
    <p:extLst>
      <p:ext uri="{BB962C8B-B14F-4D97-AF65-F5344CB8AC3E}">
        <p14:creationId xmlns:p14="http://schemas.microsoft.com/office/powerpoint/2010/main" val="3257599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4CAE1B-6145-4B85-B8C0-A6AF4D2294C2}" type="slidenum">
              <a:rPr lang="pl-PL" smtClean="0"/>
              <a:pPr/>
              <a:t>‹#›</a:t>
            </a:fld>
            <a:endParaRPr lang="pl-PL"/>
          </a:p>
        </p:txBody>
      </p:sp>
    </p:spTree>
    <p:extLst>
      <p:ext uri="{BB962C8B-B14F-4D97-AF65-F5344CB8AC3E}">
        <p14:creationId xmlns:p14="http://schemas.microsoft.com/office/powerpoint/2010/main" val="3002931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4CAE1B-6145-4B85-B8C0-A6AF4D2294C2}" type="slidenum">
              <a:rPr lang="pl-PL" smtClean="0"/>
              <a:pPr/>
              <a:t>‹#›</a:t>
            </a:fld>
            <a:endParaRPr lang="pl-PL"/>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81702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4CAE1B-6145-4B85-B8C0-A6AF4D2294C2}" type="slidenum">
              <a:rPr lang="pl-PL" smtClean="0"/>
              <a:pPr/>
              <a:t>‹#›</a:t>
            </a:fld>
            <a:endParaRPr lang="pl-PL"/>
          </a:p>
        </p:txBody>
      </p:sp>
    </p:spTree>
    <p:extLst>
      <p:ext uri="{BB962C8B-B14F-4D97-AF65-F5344CB8AC3E}">
        <p14:creationId xmlns:p14="http://schemas.microsoft.com/office/powerpoint/2010/main" val="262791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4CAE1B-6145-4B85-B8C0-A6AF4D2294C2}" type="slidenum">
              <a:rPr lang="pl-PL" smtClean="0"/>
              <a:pPr/>
              <a:t>‹#›</a:t>
            </a:fld>
            <a:endParaRPr lang="pl-PL"/>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3944894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l-PL"/>
              <a:t>Kliknij, aby edytować styl</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Edytuj style wzorca tekstu</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4CAE1B-6145-4B85-B8C0-A6AF4D2294C2}" type="slidenum">
              <a:rPr lang="pl-PL" smtClean="0"/>
              <a:pPr/>
              <a:t>‹#›</a:t>
            </a:fld>
            <a:endParaRPr lang="pl-PL"/>
          </a:p>
        </p:txBody>
      </p:sp>
    </p:spTree>
    <p:extLst>
      <p:ext uri="{BB962C8B-B14F-4D97-AF65-F5344CB8AC3E}">
        <p14:creationId xmlns:p14="http://schemas.microsoft.com/office/powerpoint/2010/main" val="2484587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4CAE1B-6145-4B85-B8C0-A6AF4D2294C2}" type="slidenum">
              <a:rPr lang="pl-PL" smtClean="0"/>
              <a:pPr/>
              <a:t>‹#›</a:t>
            </a:fld>
            <a:endParaRPr lang="pl-PL"/>
          </a:p>
        </p:txBody>
      </p:sp>
    </p:spTree>
    <p:extLst>
      <p:ext uri="{BB962C8B-B14F-4D97-AF65-F5344CB8AC3E}">
        <p14:creationId xmlns:p14="http://schemas.microsoft.com/office/powerpoint/2010/main" val="3109380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l-PL"/>
              <a:t>Kliknij, aby edytować styl</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4CAE1B-6145-4B85-B8C0-A6AF4D2294C2}" type="slidenum">
              <a:rPr lang="pl-PL" smtClean="0"/>
              <a:pPr/>
              <a:t>‹#›</a:t>
            </a:fld>
            <a:endParaRPr lang="pl-PL"/>
          </a:p>
        </p:txBody>
      </p:sp>
    </p:spTree>
    <p:extLst>
      <p:ext uri="{BB962C8B-B14F-4D97-AF65-F5344CB8AC3E}">
        <p14:creationId xmlns:p14="http://schemas.microsoft.com/office/powerpoint/2010/main" val="389308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4CAE1B-6145-4B85-B8C0-A6AF4D2294C2}" type="slidenum">
              <a:rPr lang="pl-PL" smtClean="0"/>
              <a:pPr/>
              <a:t>‹#›</a:t>
            </a:fld>
            <a:endParaRPr lang="pl-PL"/>
          </a:p>
        </p:txBody>
      </p:sp>
    </p:spTree>
    <p:extLst>
      <p:ext uri="{BB962C8B-B14F-4D97-AF65-F5344CB8AC3E}">
        <p14:creationId xmlns:p14="http://schemas.microsoft.com/office/powerpoint/2010/main" val="2677632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44CAE1B-6145-4B85-B8C0-A6AF4D2294C2}" type="slidenum">
              <a:rPr lang="pl-PL" smtClean="0"/>
              <a:pPr/>
              <a:t>‹#›</a:t>
            </a:fld>
            <a:endParaRPr lang="pl-PL"/>
          </a:p>
        </p:txBody>
      </p:sp>
    </p:spTree>
    <p:extLst>
      <p:ext uri="{BB962C8B-B14F-4D97-AF65-F5344CB8AC3E}">
        <p14:creationId xmlns:p14="http://schemas.microsoft.com/office/powerpoint/2010/main" val="5783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44CAE1B-6145-4B85-B8C0-A6AF4D2294C2}" type="slidenum">
              <a:rPr lang="pl-PL" smtClean="0"/>
              <a:pPr/>
              <a:t>‹#›</a:t>
            </a:fld>
            <a:endParaRPr lang="pl-PL"/>
          </a:p>
        </p:txBody>
      </p:sp>
    </p:spTree>
    <p:extLst>
      <p:ext uri="{BB962C8B-B14F-4D97-AF65-F5344CB8AC3E}">
        <p14:creationId xmlns:p14="http://schemas.microsoft.com/office/powerpoint/2010/main" val="3535049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44CAE1B-6145-4B85-B8C0-A6AF4D2294C2}" type="slidenum">
              <a:rPr lang="pl-PL" smtClean="0"/>
              <a:pPr/>
              <a:t>‹#›</a:t>
            </a:fld>
            <a:endParaRPr lang="pl-PL"/>
          </a:p>
        </p:txBody>
      </p:sp>
    </p:spTree>
    <p:extLst>
      <p:ext uri="{BB962C8B-B14F-4D97-AF65-F5344CB8AC3E}">
        <p14:creationId xmlns:p14="http://schemas.microsoft.com/office/powerpoint/2010/main" val="2856915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44CAE1B-6145-4B85-B8C0-A6AF4D2294C2}" type="slidenum">
              <a:rPr lang="pl-PL" smtClean="0"/>
              <a:pPr/>
              <a:t>‹#›</a:t>
            </a:fld>
            <a:endParaRPr lang="pl-PL"/>
          </a:p>
        </p:txBody>
      </p:sp>
    </p:spTree>
    <p:extLst>
      <p:ext uri="{BB962C8B-B14F-4D97-AF65-F5344CB8AC3E}">
        <p14:creationId xmlns:p14="http://schemas.microsoft.com/office/powerpoint/2010/main" val="2761907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44CAE1B-6145-4B85-B8C0-A6AF4D2294C2}" type="slidenum">
              <a:rPr lang="pl-PL" smtClean="0"/>
              <a:pPr/>
              <a:t>‹#›</a:t>
            </a:fld>
            <a:endParaRPr lang="pl-PL"/>
          </a:p>
        </p:txBody>
      </p:sp>
    </p:spTree>
    <p:extLst>
      <p:ext uri="{BB962C8B-B14F-4D97-AF65-F5344CB8AC3E}">
        <p14:creationId xmlns:p14="http://schemas.microsoft.com/office/powerpoint/2010/main" val="2222118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l-PL"/>
              <a:t>Kliknij, aby edytować styl</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44CAE1B-6145-4B85-B8C0-A6AF4D2294C2}" type="slidenum">
              <a:rPr lang="pl-PL" smtClean="0"/>
              <a:pPr/>
              <a:t>‹#›</a:t>
            </a:fld>
            <a:endParaRPr lang="pl-PL"/>
          </a:p>
        </p:txBody>
      </p:sp>
    </p:spTree>
    <p:extLst>
      <p:ext uri="{BB962C8B-B14F-4D97-AF65-F5344CB8AC3E}">
        <p14:creationId xmlns:p14="http://schemas.microsoft.com/office/powerpoint/2010/main" val="78284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F2C12B13-525A-4EB6-85EA-511DF48DF93E}" type="datetimeFigureOut">
              <a:rPr lang="pl-PL" smtClean="0"/>
              <a:pPr/>
              <a:t>2018-10-09</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44CAE1B-6145-4B85-B8C0-A6AF4D2294C2}" type="slidenum">
              <a:rPr lang="pl-PL" smtClean="0"/>
              <a:pPr/>
              <a:t>‹#›</a:t>
            </a:fld>
            <a:endParaRPr lang="pl-PL"/>
          </a:p>
        </p:txBody>
      </p:sp>
    </p:spTree>
    <p:extLst>
      <p:ext uri="{BB962C8B-B14F-4D97-AF65-F5344CB8AC3E}">
        <p14:creationId xmlns:p14="http://schemas.microsoft.com/office/powerpoint/2010/main" val="3989223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l-PL"/>
              <a:t>Kliknij, aby edytować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2C12B13-525A-4EB6-85EA-511DF48DF93E}" type="datetimeFigureOut">
              <a:rPr lang="pl-PL" smtClean="0"/>
              <a:pPr/>
              <a:t>2018-10-09</a:t>
            </a:fld>
            <a:endParaRPr lang="pl-PL"/>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44CAE1B-6145-4B85-B8C0-A6AF4D2294C2}" type="slidenum">
              <a:rPr lang="pl-PL" smtClean="0"/>
              <a:pPr/>
              <a:t>‹#›</a:t>
            </a:fld>
            <a:endParaRPr lang="pl-PL"/>
          </a:p>
        </p:txBody>
      </p:sp>
    </p:spTree>
    <p:extLst>
      <p:ext uri="{BB962C8B-B14F-4D97-AF65-F5344CB8AC3E}">
        <p14:creationId xmlns:p14="http://schemas.microsoft.com/office/powerpoint/2010/main" val="45733907"/>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5A86D1C-89E3-47AE-80CE-6206C26ABFA9}"/>
              </a:ext>
            </a:extLst>
          </p:cNvPr>
          <p:cNvSpPr>
            <a:spLocks noGrp="1"/>
          </p:cNvSpPr>
          <p:nvPr>
            <p:ph type="ctrTitle"/>
          </p:nvPr>
        </p:nvSpPr>
        <p:spPr>
          <a:xfrm>
            <a:off x="418144" y="1649167"/>
            <a:ext cx="5038760" cy="3380032"/>
          </a:xfrm>
          <a:effectLst>
            <a:outerShdw blurRad="50800" dist="38100" dir="5400000" algn="t" rotWithShape="0">
              <a:prstClr val="black">
                <a:alpha val="40000"/>
              </a:prstClr>
            </a:outerShdw>
          </a:effectLst>
        </p:spPr>
        <p:txBody>
          <a:bodyPr anchor="ctr">
            <a:noAutofit/>
          </a:bodyPr>
          <a:lstStyle/>
          <a:p>
            <a:pPr algn="ctr"/>
            <a:r>
              <a:rPr lang="pl-PL" sz="6600" b="1" dirty="0">
                <a:ln w="6350" cmpd="dbl">
                  <a:solidFill>
                    <a:schemeClr val="tx1"/>
                  </a:solidFill>
                  <a:prstDash val="sysDot"/>
                </a:ln>
                <a:gradFill flip="none" rotWithShape="1">
                  <a:gsLst>
                    <a:gs pos="0">
                      <a:schemeClr val="accent1">
                        <a:lumMod val="75000"/>
                      </a:schemeClr>
                    </a:gs>
                    <a:gs pos="39999">
                      <a:srgbClr val="85C2FF"/>
                    </a:gs>
                    <a:gs pos="70000">
                      <a:srgbClr val="C4D6EB"/>
                    </a:gs>
                    <a:gs pos="100000">
                      <a:srgbClr val="FFEBFA"/>
                    </a:gs>
                  </a:gsLst>
                  <a:lin ang="0" scaled="0"/>
                  <a:tileRect/>
                </a:gradFill>
                <a:effectLst>
                  <a:outerShdw blurRad="50800" dist="38100" dir="5400000" algn="t" rotWithShape="0">
                    <a:schemeClr val="accent1">
                      <a:lumMod val="60000"/>
                      <a:lumOff val="40000"/>
                      <a:alpha val="40000"/>
                    </a:schemeClr>
                  </a:outerShdw>
                </a:effectLst>
                <a:latin typeface="High Tower Text" pitchFamily="18" charset="0"/>
              </a:rPr>
              <a:t>Smaki Ziemi Kozienickiej</a:t>
            </a:r>
          </a:p>
        </p:txBody>
      </p:sp>
      <p:sp>
        <p:nvSpPr>
          <p:cNvPr id="6" name="Serce 5"/>
          <p:cNvSpPr/>
          <p:nvPr/>
        </p:nvSpPr>
        <p:spPr>
          <a:xfrm>
            <a:off x="5220927" y="265469"/>
            <a:ext cx="6720350" cy="5737124"/>
          </a:xfrm>
          <a:prstGeom prst="heart">
            <a:avLst/>
          </a:prstGeom>
          <a:blipFill>
            <a:blip r:embed="rId3" cstate="print"/>
            <a:stretch>
              <a:fillRect/>
            </a:stretch>
          </a:blipFill>
          <a:effectLst>
            <a:outerShdw blurRad="50800" dist="38100" dir="10800000" algn="r" rotWithShape="0">
              <a:schemeClr val="accent1">
                <a:lumMod val="75000"/>
                <a:alpha val="40000"/>
              </a:schemeClr>
            </a:outerShdw>
          </a:effectLst>
          <a:scene3d>
            <a:camera prst="orthographicFront"/>
            <a:lightRig rig="threePt" dir="t"/>
          </a:scene3d>
          <a:sp3d contourW="12700">
            <a:bevelT/>
            <a:bevelB/>
            <a:contourClr>
              <a:schemeClr val="accent1">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229291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86805A4-C251-4347-B618-2E03E4462DF1}"/>
              </a:ext>
            </a:extLst>
          </p:cNvPr>
          <p:cNvSpPr>
            <a:spLocks noGrp="1"/>
          </p:cNvSpPr>
          <p:nvPr>
            <p:ph type="title"/>
          </p:nvPr>
        </p:nvSpPr>
        <p:spPr>
          <a:xfrm>
            <a:off x="1286935" y="609604"/>
            <a:ext cx="10197495" cy="1099457"/>
          </a:xfrm>
        </p:spPr>
        <p:txBody>
          <a:bodyPr>
            <a:normAutofit/>
          </a:bodyPr>
          <a:lstStyle/>
          <a:p>
            <a:pPr algn="ctr"/>
            <a:r>
              <a:rPr lang="pl-PL" dirty="0">
                <a:effectLst>
                  <a:outerShdw blurRad="38100" dist="38100" dir="2700000" algn="tl">
                    <a:srgbClr val="000000">
                      <a:alpha val="43137"/>
                    </a:srgbClr>
                  </a:outerShdw>
                </a:effectLst>
              </a:rPr>
              <a:t>Odbiorcy projektu</a:t>
            </a:r>
          </a:p>
        </p:txBody>
      </p:sp>
      <p:graphicFrame>
        <p:nvGraphicFramePr>
          <p:cNvPr id="5" name="Symbol zastępczy zawartości 2">
            <a:extLst>
              <a:ext uri="{FF2B5EF4-FFF2-40B4-BE49-F238E27FC236}">
                <a16:creationId xmlns:a16="http://schemas.microsoft.com/office/drawing/2014/main" xmlns="" id="{2403A639-523F-41BD-A1DB-F481FD951637}"/>
              </a:ext>
            </a:extLst>
          </p:cNvPr>
          <p:cNvGraphicFramePr>
            <a:graphicFrameLocks noGrp="1"/>
          </p:cNvGraphicFramePr>
          <p:nvPr>
            <p:ph idx="1"/>
            <p:extLst>
              <p:ext uri="{D42A27DB-BD31-4B8C-83A1-F6EECF244321}">
                <p14:modId xmlns:p14="http://schemas.microsoft.com/office/powerpoint/2010/main" val="3261552379"/>
              </p:ext>
            </p:extLst>
          </p:nvPr>
        </p:nvGraphicFramePr>
        <p:xfrm>
          <a:off x="1286935" y="1360966"/>
          <a:ext cx="9618133" cy="4922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0198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D8A4248-5872-45DA-9E26-973B04C48800}"/>
              </a:ext>
            </a:extLst>
          </p:cNvPr>
          <p:cNvSpPr>
            <a:spLocks noGrp="1"/>
          </p:cNvSpPr>
          <p:nvPr>
            <p:ph type="title"/>
          </p:nvPr>
        </p:nvSpPr>
        <p:spPr>
          <a:xfrm>
            <a:off x="611570" y="816638"/>
            <a:ext cx="2493138" cy="5224724"/>
          </a:xfrm>
        </p:spPr>
        <p:txBody>
          <a:bodyPr anchor="ctr">
            <a:normAutofit/>
          </a:bodyPr>
          <a:lstStyle/>
          <a:p>
            <a:r>
              <a:rPr lang="pl-PL" dirty="0"/>
              <a:t>Działania</a:t>
            </a:r>
          </a:p>
        </p:txBody>
      </p:sp>
      <p:sp>
        <p:nvSpPr>
          <p:cNvPr id="3" name="Symbol zastępczy zawartości 2">
            <a:extLst>
              <a:ext uri="{FF2B5EF4-FFF2-40B4-BE49-F238E27FC236}">
                <a16:creationId xmlns:a16="http://schemas.microsoft.com/office/drawing/2014/main" xmlns="" id="{DD9F39DE-C522-491A-8A74-BEB31ACA9E8C}"/>
              </a:ext>
            </a:extLst>
          </p:cNvPr>
          <p:cNvSpPr>
            <a:spLocks noGrp="1"/>
          </p:cNvSpPr>
          <p:nvPr>
            <p:ph idx="1"/>
          </p:nvPr>
        </p:nvSpPr>
        <p:spPr>
          <a:xfrm>
            <a:off x="3965944" y="393405"/>
            <a:ext cx="6092456" cy="6078415"/>
          </a:xfrm>
        </p:spPr>
        <p:txBody>
          <a:bodyPr anchor="ctr">
            <a:normAutofit lnSpcReduction="10000"/>
          </a:bodyPr>
          <a:lstStyle/>
          <a:p>
            <a:pPr marL="0" indent="0">
              <a:lnSpc>
                <a:spcPct val="90000"/>
              </a:lnSpc>
              <a:buNone/>
            </a:pPr>
            <a:r>
              <a:rPr lang="pl-PL" b="1" dirty="0">
                <a:solidFill>
                  <a:schemeClr val="accent1">
                    <a:lumMod val="50000"/>
                  </a:schemeClr>
                </a:solidFill>
              </a:rPr>
              <a:t>1. Stworzenie Strategii promocji produktów lokalnych Ziemi Kozienickiej </a:t>
            </a:r>
          </a:p>
          <a:p>
            <a:pPr marL="0" indent="0">
              <a:lnSpc>
                <a:spcPct val="90000"/>
              </a:lnSpc>
              <a:buNone/>
            </a:pPr>
            <a:r>
              <a:rPr lang="pl-PL" dirty="0"/>
              <a:t>Strategia ma za zadanie określić zadania jakie będą prowadzone w ramach projektu. Działania zmierzające do promocji produktów lokalnych oraz zachowania dziedzictwa kulturowego Ziemi Kozienickiej.</a:t>
            </a:r>
          </a:p>
          <a:p>
            <a:pPr marL="0" indent="0">
              <a:lnSpc>
                <a:spcPct val="90000"/>
              </a:lnSpc>
              <a:buNone/>
            </a:pPr>
            <a:endParaRPr lang="pl-PL" dirty="0"/>
          </a:p>
          <a:p>
            <a:pPr marL="0" indent="0">
              <a:lnSpc>
                <a:spcPct val="90000"/>
              </a:lnSpc>
              <a:buNone/>
            </a:pPr>
            <a:r>
              <a:rPr lang="pl-PL" b="1" dirty="0">
                <a:solidFill>
                  <a:schemeClr val="accent1">
                    <a:lumMod val="50000"/>
                  </a:schemeClr>
                </a:solidFill>
              </a:rPr>
              <a:t>2.Spotkania z mieszkańcami </a:t>
            </a:r>
          </a:p>
          <a:p>
            <a:pPr marL="0" indent="0">
              <a:lnSpc>
                <a:spcPct val="90000"/>
              </a:lnSpc>
              <a:buNone/>
            </a:pPr>
            <a:r>
              <a:rPr lang="pl-PL" dirty="0"/>
              <a:t>Spotkania odbędą się każdej z gmin powiatu kozienickiego. Spotkania będą poprzedzone informacjami nt. projektu, zamieszczonymi w prasie i telewizji, na plakatach, ulotkach. Mają one za zadanie zebranie informacji niezbędnych do realizacji projektu (określenie - jakie produkty tradycyjne znajdują się w każdej z gmin) oraz nawiązanie współpracy z mieszkańcami (władze samorządowe, rolnicy, producenci, dystrybutorzy, centra kultury i promocji itp.) Podczas spotkań należy poinformować wytwórców produktów lokalnych o korzyściach, jakie płyną z promowania tychże produktów. Należy ich poinformować również o działaniach jakie będą prowadzone na rzecz promocji produktów (baza produktów tradycyjnych, imprezy, wydawnictwa) oraz zachęcić, aby przekazywali do zamieszczenia w niej informacji o swoich wyrobach. </a:t>
            </a:r>
          </a:p>
          <a:p>
            <a:pPr marL="0" indent="0">
              <a:lnSpc>
                <a:spcPct val="90000"/>
              </a:lnSpc>
              <a:buNone/>
            </a:pPr>
            <a:endParaRPr lang="pl-PL" sz="13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1398" y="1300163"/>
            <a:ext cx="45719" cy="3938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797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43467" y="816638"/>
            <a:ext cx="3367359" cy="5224724"/>
          </a:xfrm>
        </p:spPr>
        <p:txBody>
          <a:bodyPr anchor="ctr">
            <a:normAutofit/>
          </a:bodyPr>
          <a:lstStyle/>
          <a:p>
            <a:r>
              <a:rPr lang="pl-PL" dirty="0">
                <a:effectLst>
                  <a:outerShdw blurRad="38100" dist="38100" dir="2700000" algn="tl">
                    <a:srgbClr val="000000">
                      <a:alpha val="43137"/>
                    </a:srgbClr>
                  </a:outerShdw>
                </a:effectLst>
              </a:rPr>
              <a:t>Działania</a:t>
            </a:r>
          </a:p>
        </p:txBody>
      </p:sp>
      <p:cxnSp>
        <p:nvCxnSpPr>
          <p:cNvPr id="8" name="Straight Connector 7">
            <a:extLst>
              <a:ext uri="{FF2B5EF4-FFF2-40B4-BE49-F238E27FC236}">
                <a16:creationId xmlns:a16="http://schemas.microsoft.com/office/drawing/2014/main" xmlns=""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Symbol zastępczy zawartości 2"/>
          <p:cNvSpPr>
            <a:spLocks noGrp="1"/>
          </p:cNvSpPr>
          <p:nvPr>
            <p:ph idx="1"/>
          </p:nvPr>
        </p:nvSpPr>
        <p:spPr>
          <a:xfrm>
            <a:off x="4654295" y="816638"/>
            <a:ext cx="4619706" cy="5224724"/>
          </a:xfrm>
        </p:spPr>
        <p:txBody>
          <a:bodyPr anchor="ctr">
            <a:normAutofit/>
          </a:bodyPr>
          <a:lstStyle/>
          <a:p>
            <a:pPr marL="0" indent="0">
              <a:lnSpc>
                <a:spcPct val="90000"/>
              </a:lnSpc>
              <a:buNone/>
            </a:pPr>
            <a:r>
              <a:rPr lang="pl-PL" b="1" dirty="0">
                <a:solidFill>
                  <a:schemeClr val="accent1">
                    <a:lumMod val="50000"/>
                  </a:schemeClr>
                </a:solidFill>
              </a:rPr>
              <a:t>3. Kampania informacyjna </a:t>
            </a:r>
          </a:p>
          <a:p>
            <a:pPr marL="0" indent="0">
              <a:lnSpc>
                <a:spcPct val="90000"/>
              </a:lnSpc>
              <a:buNone/>
            </a:pPr>
            <a:r>
              <a:rPr lang="pl-PL" dirty="0"/>
              <a:t>Kampania informacyjna będzie prowadzona równocześnie ze spotkaniami w każdej gminie. W ramach kampanii, w lokalnej prasie i telewizji będą zamieszczane informacje nt. projektu, zachęcające wytwórców produktów lokalnych do współpracy.</a:t>
            </a:r>
          </a:p>
          <a:p>
            <a:pPr marL="0" indent="0">
              <a:lnSpc>
                <a:spcPct val="90000"/>
              </a:lnSpc>
              <a:buNone/>
            </a:pPr>
            <a:endParaRPr lang="pl-PL" dirty="0"/>
          </a:p>
          <a:p>
            <a:pPr marL="0" indent="0">
              <a:lnSpc>
                <a:spcPct val="90000"/>
              </a:lnSpc>
              <a:buNone/>
            </a:pPr>
            <a:r>
              <a:rPr lang="pl-PL" b="1" dirty="0">
                <a:solidFill>
                  <a:schemeClr val="accent1">
                    <a:lumMod val="50000"/>
                  </a:schemeClr>
                </a:solidFill>
              </a:rPr>
              <a:t>4. Stworzenie strony internetowej „Smaki Ziemi Kozienickiej”.</a:t>
            </a:r>
          </a:p>
          <a:p>
            <a:pPr marL="0" indent="0">
              <a:lnSpc>
                <a:spcPct val="90000"/>
              </a:lnSpc>
              <a:buNone/>
            </a:pPr>
            <a:r>
              <a:rPr lang="pl-PL" dirty="0"/>
              <a:t>Na stronie internetowej zamieszczona zostanie baza produktów lokalnych (aktualizowana na bieżąco), informacje o projekcie, o partnerach projektu, informacje o producentach, imprezach związanych z promocją produktów, wydawnictwa itp.</a:t>
            </a:r>
          </a:p>
          <a:p>
            <a:pPr marL="0" indent="0">
              <a:lnSpc>
                <a:spcPct val="90000"/>
              </a:lnSpc>
              <a:buNone/>
            </a:pPr>
            <a:endParaRPr lang="pl-PL" dirty="0"/>
          </a:p>
        </p:txBody>
      </p:sp>
    </p:spTree>
    <p:extLst>
      <p:ext uri="{BB962C8B-B14F-4D97-AF65-F5344CB8AC3E}">
        <p14:creationId xmlns:p14="http://schemas.microsoft.com/office/powerpoint/2010/main" val="281991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536734" y="609600"/>
            <a:ext cx="3737268" cy="1320800"/>
          </a:xfrm>
        </p:spPr>
        <p:txBody>
          <a:bodyPr>
            <a:normAutofit/>
          </a:bodyPr>
          <a:lstStyle/>
          <a:p>
            <a:r>
              <a:rPr lang="pl-PL" dirty="0">
                <a:effectLst>
                  <a:outerShdw blurRad="38100" dist="38100" dir="2700000" algn="tl">
                    <a:srgbClr val="000000">
                      <a:alpha val="43137"/>
                    </a:srgbClr>
                  </a:outerShdw>
                </a:effectLst>
              </a:rPr>
              <a:t>Działania</a:t>
            </a:r>
          </a:p>
        </p:txBody>
      </p:sp>
      <p:sp>
        <p:nvSpPr>
          <p:cNvPr id="3" name="Symbol zastępczy zawartości 2"/>
          <p:cNvSpPr>
            <a:spLocks noGrp="1"/>
          </p:cNvSpPr>
          <p:nvPr>
            <p:ph idx="1"/>
          </p:nvPr>
        </p:nvSpPr>
        <p:spPr>
          <a:xfrm>
            <a:off x="5209563" y="1642429"/>
            <a:ext cx="4777816" cy="4417764"/>
          </a:xfrm>
        </p:spPr>
        <p:txBody>
          <a:bodyPr>
            <a:normAutofit/>
          </a:bodyPr>
          <a:lstStyle/>
          <a:p>
            <a:pPr marL="0" indent="0">
              <a:lnSpc>
                <a:spcPct val="90000"/>
              </a:lnSpc>
              <a:buNone/>
            </a:pPr>
            <a:r>
              <a:rPr lang="pl-PL" b="1" dirty="0">
                <a:solidFill>
                  <a:schemeClr val="accent1">
                    <a:lumMod val="50000"/>
                  </a:schemeClr>
                </a:solidFill>
              </a:rPr>
              <a:t>5. Stworzenie ogólnodostępnej bazy produktów lokalnych </a:t>
            </a:r>
          </a:p>
          <a:p>
            <a:pPr marL="0" indent="0">
              <a:lnSpc>
                <a:spcPct val="90000"/>
              </a:lnSpc>
              <a:buNone/>
            </a:pPr>
            <a:r>
              <a:rPr lang="pl-PL" dirty="0"/>
              <a:t>Cel: Identyfikacja i inwentaryzacja produktów lokalnych Ziemi Kozienickiej</a:t>
            </a:r>
            <a:r>
              <a:rPr lang="pl-PL" sz="1600" dirty="0"/>
              <a:t>.</a:t>
            </a:r>
          </a:p>
          <a:p>
            <a:pPr marL="0" indent="0">
              <a:lnSpc>
                <a:spcPct val="90000"/>
              </a:lnSpc>
              <a:buNone/>
            </a:pPr>
            <a:endParaRPr lang="pl-PL" sz="1600" dirty="0"/>
          </a:p>
          <a:p>
            <a:pPr marL="0" indent="0">
              <a:lnSpc>
                <a:spcPct val="90000"/>
              </a:lnSpc>
              <a:buNone/>
            </a:pPr>
            <a:r>
              <a:rPr lang="pl-PL" dirty="0"/>
              <a:t>Stworzenie bazy produktów lokalnych Ziemi Kozienickiej umożliwi ich identyfikację szerszej grupie odbiorców, a także zachęci do rozwoju i zaktywizuje lokalnych producentów. Zwiększy również świadomość odbiorców, co będzie miało wpływ na dokonywane przez nich wybory. A co za tym idzie wpłynie bezpośrednio na zwiększenie popytu na takie wyroby.</a:t>
            </a:r>
          </a:p>
          <a:p>
            <a:pPr marL="0" indent="0">
              <a:lnSpc>
                <a:spcPct val="90000"/>
              </a:lnSpc>
              <a:buNone/>
            </a:pPr>
            <a:endParaRPr lang="pl-PL" sz="1100" dirty="0"/>
          </a:p>
        </p:txBody>
      </p:sp>
      <p:pic>
        <p:nvPicPr>
          <p:cNvPr id="5" name="Obraz 4">
            <a:extLst>
              <a:ext uri="{FF2B5EF4-FFF2-40B4-BE49-F238E27FC236}">
                <a16:creationId xmlns:a16="http://schemas.microsoft.com/office/drawing/2014/main" xmlns="" id="{7CEC099C-7182-45C8-8742-95A771F7AA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599" r="8735"/>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effectLst>
            <a:outerShdw blurRad="63500" sx="102000" sy="102000" algn="ctr" rotWithShape="0">
              <a:schemeClr val="accent1">
                <a:lumMod val="75000"/>
                <a:alpha val="40000"/>
              </a:schemeClr>
            </a:outerShdw>
          </a:effectLst>
        </p:spPr>
      </p:pic>
      <p:sp>
        <p:nvSpPr>
          <p:cNvPr id="31" name="Isosceles Triangle 12">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387542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905442" y="639097"/>
            <a:ext cx="3784247" cy="1320800"/>
          </a:xfrm>
        </p:spPr>
        <p:txBody>
          <a:bodyPr>
            <a:normAutofit/>
          </a:bodyPr>
          <a:lstStyle/>
          <a:p>
            <a:r>
              <a:rPr lang="pl-PL" dirty="0">
                <a:effectLst>
                  <a:outerShdw blurRad="38100" dist="38100" dir="2700000" algn="tl">
                    <a:srgbClr val="000000">
                      <a:alpha val="43137"/>
                    </a:srgbClr>
                  </a:outerShdw>
                </a:effectLst>
              </a:rPr>
              <a:t>Działania</a:t>
            </a:r>
          </a:p>
        </p:txBody>
      </p:sp>
      <p:sp>
        <p:nvSpPr>
          <p:cNvPr id="3" name="Symbol zastępczy zawartości 2"/>
          <p:cNvSpPr>
            <a:spLocks noGrp="1"/>
          </p:cNvSpPr>
          <p:nvPr>
            <p:ph idx="1"/>
          </p:nvPr>
        </p:nvSpPr>
        <p:spPr>
          <a:xfrm>
            <a:off x="6630210" y="1550761"/>
            <a:ext cx="4777816" cy="4417764"/>
          </a:xfrm>
        </p:spPr>
        <p:txBody>
          <a:bodyPr>
            <a:normAutofit/>
          </a:bodyPr>
          <a:lstStyle/>
          <a:p>
            <a:pPr marL="0" indent="0">
              <a:lnSpc>
                <a:spcPct val="90000"/>
              </a:lnSpc>
              <a:buNone/>
            </a:pPr>
            <a:r>
              <a:rPr lang="pl-PL" b="1" dirty="0">
                <a:solidFill>
                  <a:schemeClr val="accent1">
                    <a:lumMod val="50000"/>
                  </a:schemeClr>
                </a:solidFill>
                <a:effectLst>
                  <a:outerShdw blurRad="38100" dist="38100" dir="2700000" algn="tl">
                    <a:srgbClr val="000000">
                      <a:alpha val="43137"/>
                    </a:srgbClr>
                  </a:outerShdw>
                </a:effectLst>
              </a:rPr>
              <a:t>5. c.d. Stworzenie ogólnodostępnej bazy produktów lokalnych </a:t>
            </a:r>
          </a:p>
          <a:p>
            <a:pPr marL="0" indent="0">
              <a:lnSpc>
                <a:spcPct val="90000"/>
              </a:lnSpc>
              <a:buNone/>
            </a:pPr>
            <a:endParaRPr lang="pl-PL" dirty="0"/>
          </a:p>
          <a:p>
            <a:pPr marL="0" indent="0">
              <a:lnSpc>
                <a:spcPct val="90000"/>
              </a:lnSpc>
              <a:buNone/>
            </a:pPr>
            <a:r>
              <a:rPr lang="pl-PL" dirty="0"/>
              <a:t>Będzie pierwszym krokiem w kierunku zaistnienia produktów lokalnych. Z bazy będą mogli korzystać odbiorcy, chcący dowiedzieć się czegoś więcej o tych wyrobach, a także osoby zainteresowane dystrybucją oraz sprzedażą tych produktów. </a:t>
            </a:r>
          </a:p>
          <a:p>
            <a:pPr marL="0" indent="0">
              <a:lnSpc>
                <a:spcPct val="90000"/>
              </a:lnSpc>
              <a:buNone/>
            </a:pPr>
            <a:r>
              <a:rPr lang="pl-PL" dirty="0"/>
              <a:t>Umieszczenie danego produktu w bazie pozwoli w przyszłości na nadanie mu marki lokalnej. </a:t>
            </a:r>
          </a:p>
          <a:p>
            <a:pPr marL="0" indent="0">
              <a:lnSpc>
                <a:spcPct val="90000"/>
              </a:lnSpc>
              <a:buNone/>
            </a:pPr>
            <a:r>
              <a:rPr lang="pl-PL" dirty="0"/>
              <a:t>Baza będzie prowadzona i uaktualniana na bieżąco, na stworzonej w tym celu stronie internetowej „Smaki Ziemi Kozienickiej”.</a:t>
            </a:r>
          </a:p>
          <a:p>
            <a:pPr marL="0" indent="0">
              <a:lnSpc>
                <a:spcPct val="90000"/>
              </a:lnSpc>
              <a:buNone/>
            </a:pPr>
            <a:endParaRPr lang="pl-PL" dirty="0"/>
          </a:p>
        </p:txBody>
      </p:sp>
      <p:sp>
        <p:nvSpPr>
          <p:cNvPr id="6" name="Zagięty narożnik 5"/>
          <p:cNvSpPr/>
          <p:nvPr/>
        </p:nvSpPr>
        <p:spPr>
          <a:xfrm>
            <a:off x="0" y="1386348"/>
            <a:ext cx="6430297" cy="5206181"/>
          </a:xfrm>
          <a:prstGeom prst="foldedCorner">
            <a:avLst/>
          </a:prstGeom>
          <a:blipFill>
            <a:blip r:embed="rId2" cstate="print"/>
            <a:stretch>
              <a:fillRect/>
            </a:stretch>
          </a:blipFill>
          <a:effectLst>
            <a:outerShdw blurRad="63500" sx="102000" sy="102000" algn="ctr" rotWithShape="0">
              <a:schemeClr val="bg1">
                <a:alpha val="40000"/>
              </a:schemeClr>
            </a:outerShdw>
          </a:effectLst>
          <a:scene3d>
            <a:camera prst="orthographicFront"/>
            <a:lightRig rig="threePt" dir="t"/>
          </a:scene3d>
          <a:sp3d prstMaterial="powder"/>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057313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536734" y="609600"/>
            <a:ext cx="3737268" cy="1320800"/>
          </a:xfrm>
        </p:spPr>
        <p:txBody>
          <a:bodyPr>
            <a:normAutofit/>
          </a:bodyPr>
          <a:lstStyle/>
          <a:p>
            <a:r>
              <a:rPr lang="pl-PL" dirty="0">
                <a:effectLst>
                  <a:outerShdw blurRad="38100" dist="38100" dir="2700000" algn="tl">
                    <a:srgbClr val="000000">
                      <a:alpha val="43137"/>
                    </a:srgbClr>
                  </a:outerShdw>
                </a:effectLst>
              </a:rPr>
              <a:t>Działania</a:t>
            </a:r>
          </a:p>
        </p:txBody>
      </p:sp>
      <p:sp>
        <p:nvSpPr>
          <p:cNvPr id="3" name="Symbol zastępczy zawartości 2"/>
          <p:cNvSpPr>
            <a:spLocks noGrp="1"/>
          </p:cNvSpPr>
          <p:nvPr>
            <p:ph idx="1"/>
          </p:nvPr>
        </p:nvSpPr>
        <p:spPr>
          <a:xfrm>
            <a:off x="5209563" y="2160589"/>
            <a:ext cx="5072121" cy="3880773"/>
          </a:xfrm>
        </p:spPr>
        <p:txBody>
          <a:bodyPr>
            <a:normAutofit/>
          </a:bodyPr>
          <a:lstStyle/>
          <a:p>
            <a:pPr marL="0" indent="0">
              <a:lnSpc>
                <a:spcPct val="90000"/>
              </a:lnSpc>
              <a:buNone/>
            </a:pPr>
            <a:r>
              <a:rPr lang="pl-PL" b="1" dirty="0">
                <a:solidFill>
                  <a:schemeClr val="accent1">
                    <a:lumMod val="50000"/>
                  </a:schemeClr>
                </a:solidFill>
                <a:effectLst>
                  <a:outerShdw blurRad="38100" dist="38100" dir="2700000" algn="tl">
                    <a:srgbClr val="000000">
                      <a:alpha val="43137"/>
                    </a:srgbClr>
                  </a:outerShdw>
                </a:effectLst>
              </a:rPr>
              <a:t>6. Działania </a:t>
            </a:r>
            <a:r>
              <a:rPr lang="pl-PL" b="1" dirty="0" err="1">
                <a:solidFill>
                  <a:schemeClr val="accent1">
                    <a:lumMod val="50000"/>
                  </a:schemeClr>
                </a:solidFill>
                <a:effectLst>
                  <a:outerShdw blurRad="38100" dist="38100" dir="2700000" algn="tl">
                    <a:srgbClr val="000000">
                      <a:alpha val="43137"/>
                    </a:srgbClr>
                  </a:outerShdw>
                </a:effectLst>
              </a:rPr>
              <a:t>promocyjno</a:t>
            </a:r>
            <a:r>
              <a:rPr lang="pl-PL" b="1" dirty="0">
                <a:solidFill>
                  <a:schemeClr val="accent1">
                    <a:lumMod val="50000"/>
                  </a:schemeClr>
                </a:solidFill>
                <a:effectLst>
                  <a:outerShdw blurRad="38100" dist="38100" dir="2700000" algn="tl">
                    <a:srgbClr val="000000">
                      <a:alpha val="43137"/>
                    </a:srgbClr>
                  </a:outerShdw>
                </a:effectLst>
              </a:rPr>
              <a:t> - wydawnicze</a:t>
            </a:r>
          </a:p>
          <a:p>
            <a:pPr marL="0" indent="0">
              <a:lnSpc>
                <a:spcPct val="90000"/>
              </a:lnSpc>
              <a:buNone/>
            </a:pPr>
            <a:r>
              <a:rPr lang="pl-PL" dirty="0"/>
              <a:t>W ramach projektu zostaną opracowane różnorodne materiały promocyjne, dotyczące produktów lokalnych:</a:t>
            </a:r>
          </a:p>
          <a:p>
            <a:pPr marL="0" indent="0">
              <a:lnSpc>
                <a:spcPct val="90000"/>
              </a:lnSpc>
              <a:buNone/>
            </a:pPr>
            <a:endParaRPr lang="pl-PL" sz="1700" dirty="0"/>
          </a:p>
          <a:p>
            <a:pPr>
              <a:lnSpc>
                <a:spcPct val="90000"/>
              </a:lnSpc>
              <a:buFontTx/>
              <a:buChar char="-"/>
            </a:pPr>
            <a:r>
              <a:rPr lang="pl-PL" sz="2800" dirty="0"/>
              <a:t>Ulotki promocyjne</a:t>
            </a:r>
          </a:p>
          <a:p>
            <a:pPr>
              <a:lnSpc>
                <a:spcPct val="90000"/>
              </a:lnSpc>
              <a:buFontTx/>
              <a:buChar char="-"/>
            </a:pPr>
            <a:r>
              <a:rPr lang="pl-PL" sz="2800" dirty="0"/>
              <a:t>Foldery</a:t>
            </a:r>
          </a:p>
          <a:p>
            <a:pPr>
              <a:lnSpc>
                <a:spcPct val="90000"/>
              </a:lnSpc>
              <a:buFontTx/>
              <a:buChar char="-"/>
            </a:pPr>
            <a:r>
              <a:rPr lang="pl-PL" sz="2800" dirty="0"/>
              <a:t>Publikacje </a:t>
            </a:r>
          </a:p>
          <a:p>
            <a:pPr marL="0" indent="0">
              <a:lnSpc>
                <a:spcPct val="90000"/>
              </a:lnSpc>
              <a:buNone/>
            </a:pPr>
            <a:endParaRPr lang="pl-PL" sz="1700" dirty="0"/>
          </a:p>
        </p:txBody>
      </p:sp>
      <p:pic>
        <p:nvPicPr>
          <p:cNvPr id="5" name="Obraz 4">
            <a:extLst>
              <a:ext uri="{FF2B5EF4-FFF2-40B4-BE49-F238E27FC236}">
                <a16:creationId xmlns:a16="http://schemas.microsoft.com/office/drawing/2014/main" xmlns="" id="{00B5465A-AA8F-4270-861E-03363B6F2C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 r="403"/>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effectLst>
            <a:outerShdw blurRad="50800" dist="38100" algn="l" rotWithShape="0">
              <a:schemeClr val="accent2">
                <a:lumMod val="75000"/>
                <a:alpha val="40000"/>
              </a:schemeClr>
            </a:outerShdw>
          </a:effectLst>
          <a:scene3d>
            <a:camera prst="orthographicFront"/>
            <a:lightRig rig="threePt" dir="t"/>
          </a:scene3d>
          <a:sp3d extrusionH="76200" contourW="12700">
            <a:bevelT/>
            <a:extrusionClr>
              <a:schemeClr val="accent2">
                <a:lumMod val="75000"/>
              </a:schemeClr>
            </a:extrusionClr>
            <a:contourClr>
              <a:schemeClr val="accent2">
                <a:lumMod val="75000"/>
              </a:schemeClr>
            </a:contourClr>
          </a:sp3d>
        </p:spPr>
      </p:pic>
      <p:sp>
        <p:nvSpPr>
          <p:cNvPr id="61" name="Isosceles Triangle 32">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63815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77334" y="609600"/>
            <a:ext cx="7008803" cy="1320800"/>
          </a:xfrm>
        </p:spPr>
        <p:txBody>
          <a:bodyPr/>
          <a:lstStyle/>
          <a:p>
            <a:pPr algn="ctr"/>
            <a:r>
              <a:rPr lang="pl-PL" dirty="0">
                <a:effectLst>
                  <a:outerShdw blurRad="38100" dist="38100" dir="2700000" algn="tl">
                    <a:srgbClr val="000000">
                      <a:alpha val="43137"/>
                    </a:srgbClr>
                  </a:outerShdw>
                </a:effectLst>
              </a:rPr>
              <a:t>Działania </a:t>
            </a:r>
          </a:p>
        </p:txBody>
      </p:sp>
      <p:sp>
        <p:nvSpPr>
          <p:cNvPr id="3" name="Symbol zastępczy zawartości 2"/>
          <p:cNvSpPr>
            <a:spLocks noGrp="1"/>
          </p:cNvSpPr>
          <p:nvPr>
            <p:ph idx="1"/>
          </p:nvPr>
        </p:nvSpPr>
        <p:spPr>
          <a:xfrm>
            <a:off x="613538" y="2160589"/>
            <a:ext cx="7596654" cy="3880773"/>
          </a:xfrm>
        </p:spPr>
        <p:txBody>
          <a:bodyPr/>
          <a:lstStyle/>
          <a:p>
            <a:pPr marL="0" indent="0">
              <a:buNone/>
            </a:pPr>
            <a:r>
              <a:rPr lang="pl-PL" dirty="0"/>
              <a:t>7. </a:t>
            </a:r>
          </a:p>
        </p:txBody>
      </p:sp>
      <p:sp>
        <p:nvSpPr>
          <p:cNvPr id="4" name="Prostokąt 3">
            <a:extLst>
              <a:ext uri="{FF2B5EF4-FFF2-40B4-BE49-F238E27FC236}">
                <a16:creationId xmlns:a16="http://schemas.microsoft.com/office/drawing/2014/main" xmlns="" id="{72C4A5E4-C258-47C1-83F5-C13E4CADE258}"/>
              </a:ext>
            </a:extLst>
          </p:cNvPr>
          <p:cNvSpPr/>
          <p:nvPr/>
        </p:nvSpPr>
        <p:spPr>
          <a:xfrm>
            <a:off x="129310" y="2160589"/>
            <a:ext cx="7426036" cy="2400657"/>
          </a:xfrm>
          <a:prstGeom prst="rect">
            <a:avLst/>
          </a:prstGeom>
        </p:spPr>
        <p:txBody>
          <a:bodyPr wrap="square">
            <a:spAutoFit/>
          </a:bodyPr>
          <a:lstStyle/>
          <a:p>
            <a:r>
              <a:rPr lang="pl-PL" dirty="0">
                <a:solidFill>
                  <a:schemeClr val="accent1">
                    <a:lumMod val="50000"/>
                  </a:schemeClr>
                </a:solidFill>
                <a:effectLst>
                  <a:outerShdw blurRad="38100" dist="38100" dir="2700000" algn="tl">
                    <a:srgbClr val="000000">
                      <a:alpha val="43137"/>
                    </a:srgbClr>
                  </a:outerShdw>
                </a:effectLst>
              </a:rPr>
              <a:t>        </a:t>
            </a:r>
            <a:r>
              <a:rPr lang="pl-PL" sz="2000" dirty="0">
                <a:solidFill>
                  <a:schemeClr val="accent1">
                    <a:lumMod val="50000"/>
                  </a:schemeClr>
                </a:solidFill>
                <a:effectLst>
                  <a:outerShdw blurRad="38100" dist="38100" dir="2700000" algn="tl">
                    <a:srgbClr val="000000">
                      <a:alpha val="43137"/>
                    </a:srgbClr>
                  </a:outerShdw>
                </a:effectLst>
              </a:rPr>
              <a:t> </a:t>
            </a:r>
            <a:r>
              <a:rPr lang="pl-PL" dirty="0">
                <a:solidFill>
                  <a:schemeClr val="accent1">
                    <a:lumMod val="50000"/>
                  </a:schemeClr>
                </a:solidFill>
                <a:effectLst>
                  <a:outerShdw blurRad="38100" dist="38100" dir="2700000" algn="tl">
                    <a:srgbClr val="000000">
                      <a:alpha val="43137"/>
                    </a:srgbClr>
                  </a:outerShdw>
                </a:effectLst>
              </a:rPr>
              <a:t>  </a:t>
            </a:r>
            <a:r>
              <a:rPr lang="pl-PL" sz="2400" b="1" dirty="0">
                <a:solidFill>
                  <a:schemeClr val="accent1">
                    <a:lumMod val="50000"/>
                  </a:schemeClr>
                </a:solidFill>
                <a:effectLst>
                  <a:outerShdw blurRad="38100" dist="38100" dir="2700000" algn="tl">
                    <a:srgbClr val="000000">
                      <a:alpha val="43137"/>
                    </a:srgbClr>
                  </a:outerShdw>
                </a:effectLst>
              </a:rPr>
              <a:t>Działania edukacyjne</a:t>
            </a:r>
          </a:p>
          <a:p>
            <a:endParaRPr lang="pl-PL" dirty="0"/>
          </a:p>
          <a:p>
            <a:r>
              <a:rPr lang="pl-PL" dirty="0"/>
              <a:t>    Edukacja mieszkańców powiatu kozienickiego</a:t>
            </a:r>
          </a:p>
          <a:p>
            <a:pPr marL="285750" indent="160338">
              <a:buFont typeface="Arial" panose="020B0604020202020204" pitchFamily="34" charset="0"/>
              <a:buChar char="•"/>
            </a:pPr>
            <a:r>
              <a:rPr lang="pl-PL" dirty="0"/>
              <a:t> warsztaty kulinarne, </a:t>
            </a:r>
          </a:p>
          <a:p>
            <a:pPr marL="285750" indent="160338">
              <a:buFont typeface="Arial" panose="020B0604020202020204" pitchFamily="34" charset="0"/>
              <a:buChar char="•"/>
            </a:pPr>
            <a:r>
              <a:rPr lang="pl-PL" dirty="0"/>
              <a:t>szkolenia, </a:t>
            </a:r>
          </a:p>
          <a:p>
            <a:pPr marL="446088" indent="-180975">
              <a:buFont typeface="Arial" panose="020B0604020202020204" pitchFamily="34" charset="0"/>
              <a:buChar char="•"/>
            </a:pPr>
            <a:r>
              <a:rPr lang="pl-PL" dirty="0"/>
              <a:t>konferencje dotyczące produktów lokalnych </a:t>
            </a:r>
          </a:p>
          <a:p>
            <a:pPr marL="265113"/>
            <a:r>
              <a:rPr lang="pl-PL" dirty="0"/>
              <a:t>   i tradycji kulinarnych Ziemi Kozienickiej.</a:t>
            </a:r>
          </a:p>
          <a:p>
            <a:endParaRPr lang="pl-PL" dirty="0"/>
          </a:p>
        </p:txBody>
      </p:sp>
      <p:pic>
        <p:nvPicPr>
          <p:cNvPr id="6" name="Obraz 5" descr="Obraz zawierający osoba, żywność, wewnątrz, ściana&#10;&#10;Opis wygenerowany przy bardzo wysokim poziomie pewności">
            <a:extLst>
              <a:ext uri="{FF2B5EF4-FFF2-40B4-BE49-F238E27FC236}">
                <a16:creationId xmlns:a16="http://schemas.microsoft.com/office/drawing/2014/main" xmlns="" id="{B1975F87-7BEF-4796-9D18-D80815688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86137" y="0"/>
            <a:ext cx="4505498" cy="6853844"/>
          </a:xfrm>
          <a:prstGeom prst="rect">
            <a:avLst/>
          </a:prstGeom>
          <a:noFill/>
          <a:ln>
            <a:noFill/>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399266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Obraz 27">
            <a:extLst>
              <a:ext uri="{FF2B5EF4-FFF2-40B4-BE49-F238E27FC236}">
                <a16:creationId xmlns:a16="http://schemas.microsoft.com/office/drawing/2014/main" xmlns="" id="{90C07211-18CA-4DA2-9D68-56FE6BFB6BCA}"/>
              </a:ext>
            </a:extLst>
          </p:cNvPr>
          <p:cNvPicPr>
            <a:picLocks noChangeAspect="1"/>
          </p:cNvPicPr>
          <p:nvPr/>
        </p:nvPicPr>
        <p:blipFill rotWithShape="1">
          <a:blip r:embed="rId2" cstate="print"/>
          <a:srcRect l="9722" r="16347"/>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effectLst>
            <a:outerShdw blurRad="50800" dist="38100" dir="10800000" algn="r" rotWithShape="0">
              <a:prstClr val="black">
                <a:alpha val="40000"/>
              </a:prstClr>
            </a:outerShdw>
          </a:effectLst>
          <a:scene3d>
            <a:camera prst="orthographicFront"/>
            <a:lightRig rig="threePt" dir="t"/>
          </a:scene3d>
          <a:sp3d contourW="12700">
            <a:bevelT/>
            <a:contourClr>
              <a:schemeClr val="accent2">
                <a:lumMod val="75000"/>
              </a:schemeClr>
            </a:contourClr>
          </a:sp3d>
        </p:spPr>
      </p:pic>
      <p:sp>
        <p:nvSpPr>
          <p:cNvPr id="2" name="Tytuł 1">
            <a:extLst>
              <a:ext uri="{FF2B5EF4-FFF2-40B4-BE49-F238E27FC236}">
                <a16:creationId xmlns:a16="http://schemas.microsoft.com/office/drawing/2014/main" xmlns="" id="{8F9EF1AD-1B78-4A0D-9589-3FF9219CEDDB}"/>
              </a:ext>
            </a:extLst>
          </p:cNvPr>
          <p:cNvSpPr>
            <a:spLocks noGrp="1"/>
          </p:cNvSpPr>
          <p:nvPr>
            <p:ph type="title"/>
          </p:nvPr>
        </p:nvSpPr>
        <p:spPr>
          <a:xfrm>
            <a:off x="677333" y="609600"/>
            <a:ext cx="3851123" cy="1320800"/>
          </a:xfrm>
        </p:spPr>
        <p:txBody>
          <a:bodyPr>
            <a:normAutofit/>
          </a:bodyPr>
          <a:lstStyle/>
          <a:p>
            <a:pPr algn="ctr"/>
            <a:r>
              <a:rPr lang="pl-PL" dirty="0">
                <a:effectLst>
                  <a:outerShdw blurRad="38100" dist="38100" dir="2700000" algn="tl">
                    <a:srgbClr val="000000">
                      <a:alpha val="43137"/>
                    </a:srgbClr>
                  </a:outerShdw>
                </a:effectLst>
              </a:rPr>
              <a:t>Działania </a:t>
            </a:r>
          </a:p>
        </p:txBody>
      </p:sp>
      <p:sp>
        <p:nvSpPr>
          <p:cNvPr id="3" name="Symbol zastępczy zawartości 2">
            <a:extLst>
              <a:ext uri="{FF2B5EF4-FFF2-40B4-BE49-F238E27FC236}">
                <a16:creationId xmlns:a16="http://schemas.microsoft.com/office/drawing/2014/main" xmlns="" id="{125E172B-F736-4A56-95C1-84C6175B4BCF}"/>
              </a:ext>
            </a:extLst>
          </p:cNvPr>
          <p:cNvSpPr>
            <a:spLocks noGrp="1"/>
          </p:cNvSpPr>
          <p:nvPr>
            <p:ph idx="1"/>
          </p:nvPr>
        </p:nvSpPr>
        <p:spPr>
          <a:xfrm>
            <a:off x="677334" y="1435395"/>
            <a:ext cx="4585782" cy="4605967"/>
          </a:xfrm>
        </p:spPr>
        <p:txBody>
          <a:bodyPr>
            <a:normAutofit/>
          </a:bodyPr>
          <a:lstStyle/>
          <a:p>
            <a:pPr marL="0" lvl="0" indent="0">
              <a:lnSpc>
                <a:spcPct val="90000"/>
              </a:lnSpc>
              <a:buNone/>
            </a:pPr>
            <a:r>
              <a:rPr lang="pl-PL" dirty="0">
                <a:solidFill>
                  <a:schemeClr val="accent1">
                    <a:lumMod val="50000"/>
                  </a:schemeClr>
                </a:solidFill>
                <a:effectLst>
                  <a:outerShdw blurRad="38100" dist="38100" dir="2700000" algn="tl">
                    <a:srgbClr val="000000">
                      <a:alpha val="43137"/>
                    </a:srgbClr>
                  </a:outerShdw>
                </a:effectLst>
              </a:rPr>
              <a:t>8. Impreza promująca produkty lokalne „Smaki Ziemi Kozienickiej”</a:t>
            </a:r>
          </a:p>
          <a:p>
            <a:pPr marL="0" lvl="0" indent="0">
              <a:lnSpc>
                <a:spcPct val="90000"/>
              </a:lnSpc>
              <a:buNone/>
            </a:pPr>
            <a:r>
              <a:rPr lang="pl-PL" dirty="0"/>
              <a:t>Coroczna impreza promująca produkty lokalne, ich wytwórców i producentów. Celem imprezy jest prezentacja mieszkańcom powiatu kozienickiego oraz przybyłym gościom lokalnych przysmaków. Podczas imprezy odbywać się będzie konkurs kulinarny, w którym przedstawiciele każdej z gmin powiatu kozienickiego będą przygotowywać tradycyjne potrawy.</a:t>
            </a:r>
          </a:p>
        </p:txBody>
      </p:sp>
      <p:cxnSp>
        <p:nvCxnSpPr>
          <p:cNvPr id="78" name="Straight Connector 77">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2"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4"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6"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88"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9897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6417CB02-8FA8-4F4C-AE34-706321E4C61B}"/>
              </a:ext>
            </a:extLst>
          </p:cNvPr>
          <p:cNvSpPr>
            <a:spLocks noGrp="1"/>
          </p:cNvSpPr>
          <p:nvPr>
            <p:ph type="title"/>
          </p:nvPr>
        </p:nvSpPr>
        <p:spPr>
          <a:xfrm>
            <a:off x="677334" y="609600"/>
            <a:ext cx="8596668" cy="762000"/>
          </a:xfrm>
        </p:spPr>
        <p:txBody>
          <a:bodyPr/>
          <a:lstStyle/>
          <a:p>
            <a:pPr algn="ctr"/>
            <a:r>
              <a:rPr lang="pl-PL" dirty="0">
                <a:effectLst>
                  <a:outerShdw blurRad="38100" dist="38100" dir="2700000" algn="tl">
                    <a:srgbClr val="000000">
                      <a:alpha val="43137"/>
                    </a:srgbClr>
                  </a:outerShdw>
                </a:effectLst>
              </a:rPr>
              <a:t>Działania </a:t>
            </a:r>
          </a:p>
        </p:txBody>
      </p:sp>
      <p:sp>
        <p:nvSpPr>
          <p:cNvPr id="3" name="Symbol zastępczy zawartości 2">
            <a:extLst>
              <a:ext uri="{FF2B5EF4-FFF2-40B4-BE49-F238E27FC236}">
                <a16:creationId xmlns:a16="http://schemas.microsoft.com/office/drawing/2014/main" xmlns="" id="{EE8143FB-9604-449D-A7F0-10F9B400860E}"/>
              </a:ext>
            </a:extLst>
          </p:cNvPr>
          <p:cNvSpPr>
            <a:spLocks noGrp="1"/>
          </p:cNvSpPr>
          <p:nvPr>
            <p:ph idx="1"/>
          </p:nvPr>
        </p:nvSpPr>
        <p:spPr>
          <a:xfrm>
            <a:off x="677334" y="2207491"/>
            <a:ext cx="6166811" cy="4267200"/>
          </a:xfrm>
        </p:spPr>
        <p:txBody>
          <a:bodyPr>
            <a:normAutofit lnSpcReduction="10000"/>
          </a:bodyPr>
          <a:lstStyle/>
          <a:p>
            <a:pPr marL="0" indent="0">
              <a:buNone/>
            </a:pPr>
            <a:endParaRPr lang="pl-PL" dirty="0"/>
          </a:p>
          <a:p>
            <a:pPr marL="0" indent="0">
              <a:buNone/>
            </a:pPr>
            <a:r>
              <a:rPr lang="pl-PL" dirty="0"/>
              <a:t> W ramach operacji utworzony zostanie szlak kulinarny promujący produkty lokalne, lokalną żywność, producentów, restauratorów itp.</a:t>
            </a:r>
          </a:p>
          <a:p>
            <a:pPr marL="0" indent="0">
              <a:buNone/>
            </a:pPr>
            <a:r>
              <a:rPr lang="pl-PL" dirty="0"/>
              <a:t>Produkty w ramach szlaku:</a:t>
            </a:r>
          </a:p>
          <a:p>
            <a:pPr>
              <a:buFont typeface="Arial" panose="020B0604020202020204" pitchFamily="34" charset="0"/>
              <a:buChar char="•"/>
            </a:pPr>
            <a:r>
              <a:rPr lang="pl-PL" dirty="0"/>
              <a:t>Tablice informacyjne – umieszczone w centralnych miejscach w każdej z gmin, informujące o szlaku (wytyczona trasa szlaku)</a:t>
            </a:r>
          </a:p>
          <a:p>
            <a:pPr>
              <a:buFont typeface="Arial" panose="020B0604020202020204" pitchFamily="34" charset="0"/>
              <a:buChar char="•"/>
            </a:pPr>
            <a:r>
              <a:rPr lang="pl-PL" dirty="0"/>
              <a:t>Tabliczki umieszczone w miejscach na szlaku</a:t>
            </a:r>
          </a:p>
          <a:p>
            <a:pPr>
              <a:buFont typeface="Arial" panose="020B0604020202020204" pitchFamily="34" charset="0"/>
              <a:buChar char="•"/>
            </a:pPr>
            <a:r>
              <a:rPr lang="pl-PL" dirty="0"/>
              <a:t>Folder z mapą szlaku i opisami miejsc oznaczonych</a:t>
            </a:r>
          </a:p>
          <a:p>
            <a:pPr>
              <a:buFont typeface="Arial" panose="020B0604020202020204" pitchFamily="34" charset="0"/>
              <a:buChar char="•"/>
            </a:pPr>
            <a:r>
              <a:rPr lang="pl-PL" dirty="0"/>
              <a:t>Informacja na stronie internetowej „Smaki Ziemi Kozienickiej”</a:t>
            </a:r>
          </a:p>
          <a:p>
            <a:pPr>
              <a:buFont typeface="Arial" panose="020B0604020202020204" pitchFamily="34" charset="0"/>
              <a:buChar char="•"/>
            </a:pPr>
            <a:r>
              <a:rPr lang="pl-PL" dirty="0"/>
              <a:t>Gra terenowa dotycząca szlaku</a:t>
            </a:r>
          </a:p>
          <a:p>
            <a:pPr marL="0" indent="0">
              <a:buNone/>
            </a:pPr>
            <a:endParaRPr lang="pl-PL" dirty="0"/>
          </a:p>
        </p:txBody>
      </p:sp>
      <p:sp>
        <p:nvSpPr>
          <p:cNvPr id="4" name="Prostokąt 3">
            <a:extLst>
              <a:ext uri="{FF2B5EF4-FFF2-40B4-BE49-F238E27FC236}">
                <a16:creationId xmlns:a16="http://schemas.microsoft.com/office/drawing/2014/main" xmlns="" id="{5DD6AC31-EBCE-44E0-AA70-FEDA534C69F5}"/>
              </a:ext>
            </a:extLst>
          </p:cNvPr>
          <p:cNvSpPr/>
          <p:nvPr/>
        </p:nvSpPr>
        <p:spPr>
          <a:xfrm>
            <a:off x="680484" y="1499191"/>
            <a:ext cx="8463516" cy="461665"/>
          </a:xfrm>
          <a:prstGeom prst="rect">
            <a:avLst/>
          </a:prstGeom>
        </p:spPr>
        <p:txBody>
          <a:bodyPr wrap="square">
            <a:spAutoFit/>
          </a:bodyPr>
          <a:lstStyle/>
          <a:p>
            <a:r>
              <a:rPr lang="pl-PL" sz="2400" dirty="0">
                <a:solidFill>
                  <a:schemeClr val="accent1">
                    <a:lumMod val="50000"/>
                  </a:schemeClr>
                </a:solidFill>
                <a:effectLst>
                  <a:outerShdw blurRad="38100" dist="38100" dir="2700000" algn="tl">
                    <a:srgbClr val="000000">
                      <a:alpha val="43137"/>
                    </a:srgbClr>
                  </a:outerShdw>
                </a:effectLst>
              </a:rPr>
              <a:t>9.</a:t>
            </a:r>
            <a:r>
              <a:rPr lang="pl-PL" sz="2400" dirty="0">
                <a:solidFill>
                  <a:srgbClr val="00B050"/>
                </a:solidFill>
                <a:effectLst>
                  <a:outerShdw blurRad="38100" dist="38100" dir="2700000" algn="tl">
                    <a:srgbClr val="000000">
                      <a:alpha val="43137"/>
                    </a:srgbClr>
                  </a:outerShdw>
                </a:effectLst>
              </a:rPr>
              <a:t> </a:t>
            </a:r>
            <a:r>
              <a:rPr lang="pl-PL" sz="2400" dirty="0">
                <a:solidFill>
                  <a:schemeClr val="accent1">
                    <a:lumMod val="50000"/>
                  </a:schemeClr>
                </a:solidFill>
                <a:effectLst>
                  <a:outerShdw blurRad="38100" dist="38100" dir="2700000" algn="tl">
                    <a:srgbClr val="000000">
                      <a:alpha val="43137"/>
                    </a:srgbClr>
                  </a:outerShdw>
                </a:effectLst>
              </a:rPr>
              <a:t>Szlak kulinarny „Smaki Ziemi Kozienickiej”</a:t>
            </a:r>
          </a:p>
        </p:txBody>
      </p:sp>
      <p:pic>
        <p:nvPicPr>
          <p:cNvPr id="6" name="Obraz 5">
            <a:extLst>
              <a:ext uri="{FF2B5EF4-FFF2-40B4-BE49-F238E27FC236}">
                <a16:creationId xmlns:a16="http://schemas.microsoft.com/office/drawing/2014/main" xmlns="" id="{03E515C1-162A-4842-B449-668E4EF200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00603" y="2038456"/>
            <a:ext cx="5155423" cy="3911600"/>
          </a:xfrm>
          <a:prstGeom prst="rect">
            <a:avLst/>
          </a:prstGeom>
          <a:effectLst>
            <a:outerShdw blurRad="50800" dist="38100" dir="13500000" algn="br" rotWithShape="0">
              <a:prstClr val="black">
                <a:alpha val="40000"/>
              </a:prstClr>
            </a:outerShdw>
          </a:effectLst>
          <a:scene3d>
            <a:camera prst="orthographicFront"/>
            <a:lightRig rig="threePt" dir="t"/>
          </a:scene3d>
          <a:sp3d>
            <a:bevelT w="165100" prst="coolSlant"/>
          </a:sp3d>
        </p:spPr>
      </p:pic>
    </p:spTree>
    <p:extLst>
      <p:ext uri="{BB962C8B-B14F-4D97-AF65-F5344CB8AC3E}">
        <p14:creationId xmlns:p14="http://schemas.microsoft.com/office/powerpoint/2010/main" val="429474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9794E12-A5DB-4C70-BEF3-1AA92AA4D66B}"/>
              </a:ext>
            </a:extLst>
          </p:cNvPr>
          <p:cNvSpPr>
            <a:spLocks noGrp="1"/>
          </p:cNvSpPr>
          <p:nvPr>
            <p:ph type="title"/>
          </p:nvPr>
        </p:nvSpPr>
        <p:spPr>
          <a:xfrm>
            <a:off x="5536734" y="609600"/>
            <a:ext cx="3737268" cy="1320800"/>
          </a:xfrm>
        </p:spPr>
        <p:txBody>
          <a:bodyPr>
            <a:normAutofit/>
          </a:bodyPr>
          <a:lstStyle/>
          <a:p>
            <a:r>
              <a:rPr lang="pl-PL" dirty="0">
                <a:effectLst>
                  <a:outerShdw blurRad="38100" dist="38100" dir="2700000" algn="tl">
                    <a:srgbClr val="000000">
                      <a:alpha val="43137"/>
                    </a:srgbClr>
                  </a:outerShdw>
                </a:effectLst>
              </a:rPr>
              <a:t>Działania</a:t>
            </a:r>
            <a:r>
              <a:rPr lang="pl-PL" dirty="0"/>
              <a:t/>
            </a:r>
            <a:br>
              <a:rPr lang="pl-PL" dirty="0"/>
            </a:br>
            <a:endParaRPr lang="pl-PL" dirty="0"/>
          </a:p>
        </p:txBody>
      </p:sp>
      <p:sp>
        <p:nvSpPr>
          <p:cNvPr id="5" name="Symbol zastępczy zawartości 4">
            <a:extLst>
              <a:ext uri="{FF2B5EF4-FFF2-40B4-BE49-F238E27FC236}">
                <a16:creationId xmlns:a16="http://schemas.microsoft.com/office/drawing/2014/main" xmlns="" id="{48DDA2C6-5030-421E-A8CC-DCD65C9A6BA3}"/>
              </a:ext>
            </a:extLst>
          </p:cNvPr>
          <p:cNvSpPr>
            <a:spLocks noGrp="1"/>
          </p:cNvSpPr>
          <p:nvPr>
            <p:ph idx="1"/>
          </p:nvPr>
        </p:nvSpPr>
        <p:spPr>
          <a:xfrm>
            <a:off x="5209563" y="2160589"/>
            <a:ext cx="4064439" cy="3880773"/>
          </a:xfrm>
        </p:spPr>
        <p:txBody>
          <a:bodyPr>
            <a:normAutofit/>
          </a:bodyPr>
          <a:lstStyle/>
          <a:p>
            <a:pPr marL="0" indent="0">
              <a:buNone/>
            </a:pPr>
            <a:r>
              <a:rPr lang="pl-PL" sz="2800" dirty="0">
                <a:solidFill>
                  <a:schemeClr val="accent1">
                    <a:lumMod val="50000"/>
                  </a:schemeClr>
                </a:solidFill>
                <a:effectLst>
                  <a:outerShdw blurRad="38100" dist="38100" dir="2700000" algn="tl">
                    <a:srgbClr val="000000">
                      <a:alpha val="43137"/>
                    </a:srgbClr>
                  </a:outerShdw>
                </a:effectLst>
              </a:rPr>
              <a:t>10. „Kozienicki koszyk”</a:t>
            </a:r>
          </a:p>
          <a:p>
            <a:pPr marL="0" indent="0">
              <a:buNone/>
            </a:pPr>
            <a:r>
              <a:rPr lang="pl-PL" sz="2000" dirty="0"/>
              <a:t>Stworzenie punktów sprzedaży produktów lokalnych (restauracje, kawiarnie, sklepy itp.)</a:t>
            </a:r>
          </a:p>
        </p:txBody>
      </p:sp>
      <p:pic>
        <p:nvPicPr>
          <p:cNvPr id="12" name="Obraz 11" descr="Obraz zawierający owoce, stół, wewnątrz, żywność&#10;&#10;Opis wygenerowany przy bardzo wysokim poziomie pewności">
            <a:extLst>
              <a:ext uri="{FF2B5EF4-FFF2-40B4-BE49-F238E27FC236}">
                <a16:creationId xmlns:a16="http://schemas.microsoft.com/office/drawing/2014/main" xmlns="" id="{11B6762E-F91B-44E7-A7A5-07902E43D1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979" r="23364" b="-1"/>
          <a:stretch/>
        </p:blipFill>
        <p:spPr>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effectLst>
            <a:outerShdw blurRad="50800" dist="38100" algn="l" rotWithShape="0">
              <a:schemeClr val="accent2">
                <a:lumMod val="75000"/>
                <a:alpha val="40000"/>
              </a:schemeClr>
            </a:outerShdw>
          </a:effectLst>
          <a:scene3d>
            <a:camera prst="orthographicFront"/>
            <a:lightRig rig="threePt" dir="t"/>
          </a:scene3d>
          <a:sp3d extrusionH="76200" contourW="12700">
            <a:bevelT/>
            <a:extrusionClr>
              <a:schemeClr val="bg1"/>
            </a:extrusionClr>
            <a:contourClr>
              <a:schemeClr val="accent2">
                <a:lumMod val="75000"/>
              </a:schemeClr>
            </a:contourClr>
          </a:sp3d>
        </p:spPr>
      </p:pic>
      <p:sp>
        <p:nvSpPr>
          <p:cNvPr id="38" name="Isosceles Triangle 19">
            <a:extLst>
              <a:ext uri="{FF2B5EF4-FFF2-40B4-BE49-F238E27FC236}">
                <a16:creationId xmlns:a16="http://schemas.microsoft.com/office/drawing/2014/main" xmlns="" id="{3BCB5F6A-9EB0-40B0-9D13-3023E9A205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023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EFD2121-517E-4402-B500-C7234640394D}"/>
              </a:ext>
            </a:extLst>
          </p:cNvPr>
          <p:cNvSpPr>
            <a:spLocks noGrp="1"/>
          </p:cNvSpPr>
          <p:nvPr>
            <p:ph type="title"/>
          </p:nvPr>
        </p:nvSpPr>
        <p:spPr>
          <a:xfrm>
            <a:off x="2545626" y="442303"/>
            <a:ext cx="4474605" cy="1320800"/>
          </a:xfrm>
        </p:spPr>
        <p:txBody>
          <a:bodyPr anchor="ctr">
            <a:normAutofit/>
          </a:bodyPr>
          <a:lstStyle/>
          <a:p>
            <a:pPr algn="ctr"/>
            <a:r>
              <a:rPr lang="pl-PL" sz="4000" dirty="0">
                <a:effectLst>
                  <a:outerShdw blurRad="38100" dist="38100" dir="2700000" algn="tl">
                    <a:srgbClr val="000000">
                      <a:alpha val="43137"/>
                    </a:srgbClr>
                  </a:outerShdw>
                </a:effectLst>
                <a:latin typeface="High Tower Text" pitchFamily="18" charset="0"/>
                <a:cs typeface="Arabic Typesetting" pitchFamily="66" charset="-78"/>
              </a:rPr>
              <a:t>Obszar działania</a:t>
            </a:r>
          </a:p>
        </p:txBody>
      </p:sp>
      <p:sp>
        <p:nvSpPr>
          <p:cNvPr id="3" name="Symbol zastępczy zawartości 2">
            <a:extLst>
              <a:ext uri="{FF2B5EF4-FFF2-40B4-BE49-F238E27FC236}">
                <a16:creationId xmlns:a16="http://schemas.microsoft.com/office/drawing/2014/main" xmlns="" id="{B170EC4E-2302-468C-A547-5658196D8FF4}"/>
              </a:ext>
            </a:extLst>
          </p:cNvPr>
          <p:cNvSpPr>
            <a:spLocks noGrp="1"/>
          </p:cNvSpPr>
          <p:nvPr>
            <p:ph idx="1"/>
          </p:nvPr>
        </p:nvSpPr>
        <p:spPr>
          <a:xfrm>
            <a:off x="685167" y="2160592"/>
            <a:ext cx="3720916" cy="3560733"/>
          </a:xfrm>
        </p:spPr>
        <p:txBody>
          <a:bodyPr>
            <a:normAutofit/>
          </a:bodyPr>
          <a:lstStyle/>
          <a:p>
            <a:r>
              <a:rPr lang="pl-PL" dirty="0">
                <a:solidFill>
                  <a:schemeClr val="accent6">
                    <a:lumMod val="75000"/>
                  </a:schemeClr>
                </a:solidFill>
                <a:effectLst>
                  <a:outerShdw blurRad="38100" dist="38100" dir="2700000" algn="tl">
                    <a:srgbClr val="000000">
                      <a:alpha val="43137"/>
                    </a:srgbClr>
                  </a:outerShdw>
                </a:effectLst>
              </a:rPr>
              <a:t>Teren Powiatu Kozienickiego</a:t>
            </a:r>
          </a:p>
          <a:p>
            <a:endParaRPr lang="pl-PL" dirty="0"/>
          </a:p>
        </p:txBody>
      </p:sp>
      <p:pic>
        <p:nvPicPr>
          <p:cNvPr id="4" name="Obraz 3" descr="Obraz zawierający tekst, mapa&#10;&#10;Opis wygenerowany przy bardzo wysokim poziomie pewności">
            <a:extLst>
              <a:ext uri="{FF2B5EF4-FFF2-40B4-BE49-F238E27FC236}">
                <a16:creationId xmlns:a16="http://schemas.microsoft.com/office/drawing/2014/main" xmlns="" id="{FE4E62B0-747D-429C-B5FC-4C2031A2D8EB}"/>
              </a:ext>
            </a:extLst>
          </p:cNvPr>
          <p:cNvPicPr>
            <a:picLocks noChangeAspect="1"/>
          </p:cNvPicPr>
          <p:nvPr/>
        </p:nvPicPr>
        <p:blipFill>
          <a:blip r:embed="rId2" cstate="print"/>
          <a:stretch>
            <a:fillRect/>
          </a:stretch>
        </p:blipFill>
        <p:spPr>
          <a:xfrm>
            <a:off x="4760286" y="2071770"/>
            <a:ext cx="4602747" cy="4107952"/>
          </a:xfrm>
          <a:prstGeom prst="rect">
            <a:avLst/>
          </a:prstGeom>
          <a:ln>
            <a:prstDash val="sysDot"/>
          </a:ln>
          <a:effectLst>
            <a:glow rad="228600">
              <a:schemeClr val="accent6">
                <a:satMod val="175000"/>
                <a:alpha val="40000"/>
              </a:schemeClr>
            </a:glow>
            <a:outerShdw blurRad="63500" sx="102000" sy="102000" algn="ctr" rotWithShape="0">
              <a:prstClr val="black">
                <a:alpha val="40000"/>
              </a:prstClr>
            </a:outerShdw>
          </a:effectLst>
          <a:scene3d>
            <a:camera prst="orthographicFront" fov="0">
              <a:rot lat="0" lon="0" rev="0"/>
            </a:camera>
            <a:lightRig rig="contrasting" dir="t">
              <a:rot lat="0" lon="0" rev="12000000"/>
            </a:lightRig>
          </a:scene3d>
          <a:sp3d prstMaterial="powder">
            <a:bevelT h="50800" prst="softRound"/>
          </a:sp3d>
        </p:spPr>
        <p:style>
          <a:lnRef idx="0">
            <a:schemeClr val="accent1"/>
          </a:lnRef>
          <a:fillRef idx="3">
            <a:schemeClr val="accent1"/>
          </a:fillRef>
          <a:effectRef idx="3">
            <a:schemeClr val="accent1"/>
          </a:effectRef>
          <a:fontRef idx="minor">
            <a:schemeClr val="lt1"/>
          </a:fontRef>
        </p:style>
      </p:pic>
    </p:spTree>
    <p:extLst>
      <p:ext uri="{BB962C8B-B14F-4D97-AF65-F5344CB8AC3E}">
        <p14:creationId xmlns:p14="http://schemas.microsoft.com/office/powerpoint/2010/main" val="359882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57691DE-77DF-4FA0-9D8D-1D9C56A819B8}"/>
              </a:ext>
            </a:extLst>
          </p:cNvPr>
          <p:cNvSpPr>
            <a:spLocks noGrp="1"/>
          </p:cNvSpPr>
          <p:nvPr>
            <p:ph type="title"/>
          </p:nvPr>
        </p:nvSpPr>
        <p:spPr/>
        <p:txBody>
          <a:bodyPr/>
          <a:lstStyle/>
          <a:p>
            <a:pPr algn="ctr"/>
            <a:r>
              <a:rPr lang="pl-PL" dirty="0">
                <a:effectLst>
                  <a:outerShdw blurRad="38100" dist="38100" dir="2700000" algn="tl">
                    <a:srgbClr val="000000">
                      <a:alpha val="43137"/>
                    </a:srgbClr>
                  </a:outerShdw>
                </a:effectLst>
              </a:rPr>
              <a:t>Działania</a:t>
            </a:r>
            <a:r>
              <a:rPr lang="pl-PL" dirty="0"/>
              <a:t/>
            </a:r>
            <a:br>
              <a:rPr lang="pl-PL" dirty="0"/>
            </a:br>
            <a:endParaRPr lang="pl-PL" dirty="0"/>
          </a:p>
        </p:txBody>
      </p:sp>
      <p:sp>
        <p:nvSpPr>
          <p:cNvPr id="3" name="Symbol zastępczy zawartości 2">
            <a:extLst>
              <a:ext uri="{FF2B5EF4-FFF2-40B4-BE49-F238E27FC236}">
                <a16:creationId xmlns:a16="http://schemas.microsoft.com/office/drawing/2014/main" xmlns="" id="{3D87C568-E77E-4F7C-A5ED-1ACEE13160A8}"/>
              </a:ext>
            </a:extLst>
          </p:cNvPr>
          <p:cNvSpPr>
            <a:spLocks noGrp="1"/>
          </p:cNvSpPr>
          <p:nvPr>
            <p:ph idx="1"/>
          </p:nvPr>
        </p:nvSpPr>
        <p:spPr>
          <a:xfrm>
            <a:off x="424873" y="1810327"/>
            <a:ext cx="7591663" cy="4231035"/>
          </a:xfrm>
        </p:spPr>
        <p:txBody>
          <a:bodyPr>
            <a:normAutofit/>
          </a:bodyPr>
          <a:lstStyle/>
          <a:p>
            <a:pPr marL="0" indent="0">
              <a:buNone/>
            </a:pPr>
            <a:r>
              <a:rPr lang="pl-PL" sz="2000" dirty="0">
                <a:solidFill>
                  <a:schemeClr val="accent1">
                    <a:lumMod val="50000"/>
                  </a:schemeClr>
                </a:solidFill>
                <a:effectLst>
                  <a:outerShdw blurRad="38100" dist="38100" dir="2700000" algn="tl">
                    <a:srgbClr val="000000">
                      <a:alpha val="43137"/>
                    </a:srgbClr>
                  </a:outerShdw>
                </a:effectLst>
              </a:rPr>
              <a:t>11. Budowa wspólnej, lokalnej marki dla wszystkich produktów regionalnych  „Produkt Tradycyjny Ziemi Kozienickiej”</a:t>
            </a:r>
          </a:p>
          <a:p>
            <a:pPr marL="0" indent="0">
              <a:buNone/>
            </a:pPr>
            <a:endParaRPr lang="pl-PL" dirty="0"/>
          </a:p>
          <a:p>
            <a:pPr marL="0" indent="0">
              <a:buNone/>
            </a:pPr>
            <a:r>
              <a:rPr lang="pl-PL" dirty="0"/>
              <a:t>Marka lokalna nie tylko ułatwi identyfikację produktów, ale również chronić będzie specyficzne elementy produktów przed imitacją. Symbolika marki lokalnej niesie ze sobą pewne idee związane z jakością produktu lokalnego i tradycyjnego, pomaga skojarzyć produkt z regionem, z którego pochodzi oraz przywiązuje klientów do tego produktu.</a:t>
            </a:r>
          </a:p>
          <a:p>
            <a:pPr marL="0" indent="0">
              <a:buNone/>
            </a:pPr>
            <a:r>
              <a:rPr lang="pl-PL" dirty="0"/>
              <a:t>Logotyp ten będzie umieszczany na produktach, które będą laureatami Konkursu „Produkt Tradycyjny Ziemi Kozienickiej”.</a:t>
            </a:r>
          </a:p>
          <a:p>
            <a:pPr marL="0" indent="0">
              <a:buNone/>
            </a:pPr>
            <a:endParaRPr lang="pl-PL" dirty="0"/>
          </a:p>
          <a:p>
            <a:pPr marL="0" indent="0">
              <a:buNone/>
            </a:pPr>
            <a:endParaRPr lang="pl-PL" dirty="0"/>
          </a:p>
        </p:txBody>
      </p:sp>
      <p:pic>
        <p:nvPicPr>
          <p:cNvPr id="7" name="Obraz 6">
            <a:extLst>
              <a:ext uri="{FF2B5EF4-FFF2-40B4-BE49-F238E27FC236}">
                <a16:creationId xmlns:a16="http://schemas.microsoft.com/office/drawing/2014/main" xmlns="" id="{BCB1B136-5629-4D5F-89A2-80012FEB9956}"/>
              </a:ext>
            </a:extLst>
          </p:cNvPr>
          <p:cNvPicPr>
            <a:picLocks noChangeAspect="1"/>
          </p:cNvPicPr>
          <p:nvPr/>
        </p:nvPicPr>
        <p:blipFill>
          <a:blip r:embed="rId2" cstate="print"/>
          <a:stretch>
            <a:fillRect/>
          </a:stretch>
        </p:blipFill>
        <p:spPr>
          <a:xfrm>
            <a:off x="7837066" y="2015231"/>
            <a:ext cx="4015579" cy="4015579"/>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879695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 zawierający obiekt&#10;&#10;Opis wygenerowany przy bardzo wysokim poziomie pewności">
            <a:extLst>
              <a:ext uri="{FF2B5EF4-FFF2-40B4-BE49-F238E27FC236}">
                <a16:creationId xmlns:a16="http://schemas.microsoft.com/office/drawing/2014/main" xmlns="" id="{7637148F-0FB9-4C06-8186-02FD2547A902}"/>
              </a:ext>
            </a:extLst>
          </p:cNvPr>
          <p:cNvPicPr>
            <a:picLocks noChangeAspect="1"/>
          </p:cNvPicPr>
          <p:nvPr/>
        </p:nvPicPr>
        <p:blipFill rotWithShape="1">
          <a:blip r:embed="rId2" cstate="print"/>
          <a:srcRect r="-2" b="1064"/>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ytuł 1">
            <a:extLst>
              <a:ext uri="{FF2B5EF4-FFF2-40B4-BE49-F238E27FC236}">
                <a16:creationId xmlns:a16="http://schemas.microsoft.com/office/drawing/2014/main" xmlns="" id="{3858C4C9-5C8E-4418-8E20-7770A6685063}"/>
              </a:ext>
            </a:extLst>
          </p:cNvPr>
          <p:cNvSpPr>
            <a:spLocks noGrp="1"/>
          </p:cNvSpPr>
          <p:nvPr>
            <p:ph type="title"/>
          </p:nvPr>
        </p:nvSpPr>
        <p:spPr>
          <a:xfrm>
            <a:off x="677333" y="609600"/>
            <a:ext cx="3851123" cy="1320800"/>
          </a:xfrm>
        </p:spPr>
        <p:txBody>
          <a:bodyPr>
            <a:normAutofit/>
          </a:bodyPr>
          <a:lstStyle/>
          <a:p>
            <a:pPr algn="ctr"/>
            <a:r>
              <a:rPr lang="pl-PL" dirty="0">
                <a:effectLst>
                  <a:outerShdw blurRad="38100" dist="38100" dir="2700000" algn="tl">
                    <a:srgbClr val="000000">
                      <a:alpha val="43137"/>
                    </a:srgbClr>
                  </a:outerShdw>
                </a:effectLst>
              </a:rPr>
              <a:t>Działania</a:t>
            </a:r>
            <a:r>
              <a:rPr lang="pl-PL" dirty="0"/>
              <a:t> </a:t>
            </a:r>
          </a:p>
        </p:txBody>
      </p:sp>
      <p:sp>
        <p:nvSpPr>
          <p:cNvPr id="3" name="Symbol zastępczy zawartości 2">
            <a:extLst>
              <a:ext uri="{FF2B5EF4-FFF2-40B4-BE49-F238E27FC236}">
                <a16:creationId xmlns:a16="http://schemas.microsoft.com/office/drawing/2014/main" xmlns="" id="{DDBB4F42-164C-44AB-952B-86E12F5223AC}"/>
              </a:ext>
            </a:extLst>
          </p:cNvPr>
          <p:cNvSpPr>
            <a:spLocks noGrp="1"/>
          </p:cNvSpPr>
          <p:nvPr>
            <p:ph idx="1"/>
          </p:nvPr>
        </p:nvSpPr>
        <p:spPr>
          <a:xfrm>
            <a:off x="677334" y="1600201"/>
            <a:ext cx="4260426" cy="4441162"/>
          </a:xfrm>
        </p:spPr>
        <p:txBody>
          <a:bodyPr>
            <a:normAutofit/>
          </a:bodyPr>
          <a:lstStyle/>
          <a:p>
            <a:pPr marL="0" indent="0">
              <a:lnSpc>
                <a:spcPct val="90000"/>
              </a:lnSpc>
              <a:buNone/>
            </a:pPr>
            <a:r>
              <a:rPr lang="pl-PL" sz="2400" dirty="0">
                <a:solidFill>
                  <a:schemeClr val="accent1">
                    <a:lumMod val="50000"/>
                  </a:schemeClr>
                </a:solidFill>
                <a:effectLst>
                  <a:outerShdw blurRad="38100" dist="38100" dir="2700000" algn="tl">
                    <a:srgbClr val="000000">
                      <a:alpha val="43137"/>
                    </a:srgbClr>
                  </a:outerShdw>
                </a:effectLst>
              </a:rPr>
              <a:t>12. Konkurs „Produkt Tradycyjny Ziemi Kozienickiej”</a:t>
            </a:r>
          </a:p>
          <a:p>
            <a:pPr marL="0" indent="0">
              <a:lnSpc>
                <a:spcPct val="90000"/>
              </a:lnSpc>
              <a:buNone/>
            </a:pPr>
            <a:r>
              <a:rPr lang="pl-PL" sz="2000" dirty="0"/>
              <a:t>Stworzenie cyklicznego konkursu, nadającego laureatom prawo posługiwania się logiem „Produkt Tradycyjny Ziemi Kozienickiej”.</a:t>
            </a:r>
          </a:p>
          <a:p>
            <a:pPr marL="0" indent="0">
              <a:lnSpc>
                <a:spcPct val="90000"/>
              </a:lnSpc>
              <a:buNone/>
            </a:pPr>
            <a:r>
              <a:rPr lang="pl-PL" sz="2000" dirty="0"/>
              <a:t>Celem Konkursu jest promocja zasobów obszaru Ziemi Kozienickiej oraz wspieranie przedsiębiorczości i inicjatyw społecznych.</a:t>
            </a:r>
          </a:p>
        </p:txBody>
      </p:sp>
      <p:cxnSp>
        <p:nvCxnSpPr>
          <p:cNvPr id="41" name="Straight Connector 37">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97557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 zawierający obiekt&#10;&#10;Opis wygenerowany przy bardzo wysokim poziomie pewności">
            <a:extLst>
              <a:ext uri="{FF2B5EF4-FFF2-40B4-BE49-F238E27FC236}">
                <a16:creationId xmlns:a16="http://schemas.microsoft.com/office/drawing/2014/main" xmlns="" id="{7637148F-0FB9-4C06-8186-02FD2547A902}"/>
              </a:ext>
            </a:extLst>
          </p:cNvPr>
          <p:cNvPicPr>
            <a:picLocks noChangeAspect="1"/>
          </p:cNvPicPr>
          <p:nvPr/>
        </p:nvPicPr>
        <p:blipFill rotWithShape="1">
          <a:blip r:embed="rId2" cstate="print"/>
          <a:srcRect r="-2" b="1064"/>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ytuł 1">
            <a:extLst>
              <a:ext uri="{FF2B5EF4-FFF2-40B4-BE49-F238E27FC236}">
                <a16:creationId xmlns:a16="http://schemas.microsoft.com/office/drawing/2014/main" xmlns="" id="{3858C4C9-5C8E-4418-8E20-7770A6685063}"/>
              </a:ext>
            </a:extLst>
          </p:cNvPr>
          <p:cNvSpPr>
            <a:spLocks noGrp="1"/>
          </p:cNvSpPr>
          <p:nvPr>
            <p:ph type="title"/>
          </p:nvPr>
        </p:nvSpPr>
        <p:spPr>
          <a:xfrm>
            <a:off x="677333" y="609600"/>
            <a:ext cx="3851123" cy="1320800"/>
          </a:xfrm>
        </p:spPr>
        <p:txBody>
          <a:bodyPr>
            <a:normAutofit/>
          </a:bodyPr>
          <a:lstStyle/>
          <a:p>
            <a:pPr algn="ctr"/>
            <a:r>
              <a:rPr lang="pl-PL" dirty="0"/>
              <a:t>Działania </a:t>
            </a:r>
          </a:p>
        </p:txBody>
      </p:sp>
      <p:sp>
        <p:nvSpPr>
          <p:cNvPr id="3" name="Symbol zastępczy zawartości 2">
            <a:extLst>
              <a:ext uri="{FF2B5EF4-FFF2-40B4-BE49-F238E27FC236}">
                <a16:creationId xmlns:a16="http://schemas.microsoft.com/office/drawing/2014/main" xmlns="" id="{DDBB4F42-164C-44AB-952B-86E12F5223AC}"/>
              </a:ext>
            </a:extLst>
          </p:cNvPr>
          <p:cNvSpPr>
            <a:spLocks noGrp="1"/>
          </p:cNvSpPr>
          <p:nvPr>
            <p:ph idx="1"/>
          </p:nvPr>
        </p:nvSpPr>
        <p:spPr>
          <a:xfrm>
            <a:off x="677334" y="1691641"/>
            <a:ext cx="4489026" cy="4349722"/>
          </a:xfrm>
        </p:spPr>
        <p:txBody>
          <a:bodyPr>
            <a:normAutofit/>
          </a:bodyPr>
          <a:lstStyle/>
          <a:p>
            <a:pPr marL="0" indent="0">
              <a:lnSpc>
                <a:spcPct val="90000"/>
              </a:lnSpc>
              <a:buNone/>
            </a:pPr>
            <a:r>
              <a:rPr lang="pl-PL" sz="2000" dirty="0">
                <a:solidFill>
                  <a:schemeClr val="accent1">
                    <a:lumMod val="50000"/>
                  </a:schemeClr>
                </a:solidFill>
                <a:effectLst>
                  <a:outerShdw blurRad="38100" dist="38100" dir="2700000" algn="tl">
                    <a:srgbClr val="000000">
                      <a:alpha val="43137"/>
                    </a:srgbClr>
                  </a:outerShdw>
                </a:effectLst>
              </a:rPr>
              <a:t>12. c.d. </a:t>
            </a:r>
          </a:p>
          <a:p>
            <a:pPr marL="0" indent="0">
              <a:lnSpc>
                <a:spcPct val="90000"/>
              </a:lnSpc>
              <a:buNone/>
            </a:pPr>
            <a:r>
              <a:rPr lang="pl-PL" sz="2000" dirty="0">
                <a:solidFill>
                  <a:schemeClr val="accent1">
                    <a:lumMod val="50000"/>
                  </a:schemeClr>
                </a:solidFill>
                <a:effectLst>
                  <a:outerShdw blurRad="38100" dist="38100" dir="2700000" algn="tl">
                    <a:srgbClr val="000000">
                      <a:alpha val="43137"/>
                    </a:srgbClr>
                  </a:outerShdw>
                </a:effectLst>
              </a:rPr>
              <a:t>Konkurs „Produkt Tradycyjny Ziemi Kozienickiej</a:t>
            </a:r>
            <a:r>
              <a:rPr lang="pl-PL" sz="1400" dirty="0">
                <a:solidFill>
                  <a:schemeClr val="accent1">
                    <a:lumMod val="50000"/>
                  </a:schemeClr>
                </a:solidFill>
                <a:effectLst>
                  <a:outerShdw blurRad="38100" dist="38100" dir="2700000" algn="tl">
                    <a:srgbClr val="000000">
                      <a:alpha val="43137"/>
                    </a:srgbClr>
                  </a:outerShdw>
                </a:effectLst>
              </a:rPr>
              <a:t>”</a:t>
            </a:r>
          </a:p>
          <a:p>
            <a:pPr marL="0" indent="0">
              <a:lnSpc>
                <a:spcPct val="90000"/>
              </a:lnSpc>
              <a:buNone/>
            </a:pPr>
            <a:endParaRPr lang="pl-PL" sz="1400" dirty="0"/>
          </a:p>
          <a:p>
            <a:pPr marL="0" indent="0">
              <a:lnSpc>
                <a:spcPct val="90000"/>
              </a:lnSpc>
              <a:buNone/>
            </a:pPr>
            <a:r>
              <a:rPr lang="pl-PL" dirty="0"/>
              <a:t>Do konkursu będą mogły być zgłaszane produkty wytwarzane na obszarze powiatu kozienickiego, których receptura inspirowana jest lokalną historią, tradycją oraz dziedzictwem kulinarnym, przy użyciu naturalnych surowców. Same produkty oraz ich składniki są w pełni identyfikowalne, a ich wyjątkowy smak zawdzięczają warunkom przyrodniczym Ziemi Kozienickiej</a:t>
            </a:r>
          </a:p>
        </p:txBody>
      </p:sp>
      <p:cxnSp>
        <p:nvCxnSpPr>
          <p:cNvPr id="41" name="Straight Connector 37">
            <a:extLst>
              <a:ext uri="{FF2B5EF4-FFF2-40B4-BE49-F238E27FC236}">
                <a16:creationId xmlns:a16="http://schemas.microsoft.com/office/drawing/2014/main" xmlns="" id="{64FA5DFF-7FE6-4855-84E6-DFA78EE978B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xmlns="" id="{2AFD8CBA-54A3-4363-991B-B9C631BBFA7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2" name="Rectangle 23">
            <a:extLst>
              <a:ext uri="{FF2B5EF4-FFF2-40B4-BE49-F238E27FC236}">
                <a16:creationId xmlns:a16="http://schemas.microsoft.com/office/drawing/2014/main" xmlns="" id="{3F088236-D655-4F88-B238-E167623580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5">
            <a:extLst>
              <a:ext uri="{FF2B5EF4-FFF2-40B4-BE49-F238E27FC236}">
                <a16:creationId xmlns:a16="http://schemas.microsoft.com/office/drawing/2014/main" xmlns="" id="{3DAC0C92-199E-475C-9390-119A9B0272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24">
            <a:extLst>
              <a:ext uri="{FF2B5EF4-FFF2-40B4-BE49-F238E27FC236}">
                <a16:creationId xmlns:a16="http://schemas.microsoft.com/office/drawing/2014/main" xmlns="" id="{C4CFB339-0ED8-4FE2-9EF1-6D1375B849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8" name="Rectangle 27">
            <a:extLst>
              <a:ext uri="{FF2B5EF4-FFF2-40B4-BE49-F238E27FC236}">
                <a16:creationId xmlns:a16="http://schemas.microsoft.com/office/drawing/2014/main" xmlns="" id="{31896C80-2069-4431-9C19-83B9137344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50" name="Rectangle 28">
            <a:extLst>
              <a:ext uri="{FF2B5EF4-FFF2-40B4-BE49-F238E27FC236}">
                <a16:creationId xmlns:a16="http://schemas.microsoft.com/office/drawing/2014/main" xmlns="" id="{BF120A21-0841-4823-B0C4-28AEBCEF9B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2" name="Rectangle 29">
            <a:extLst>
              <a:ext uri="{FF2B5EF4-FFF2-40B4-BE49-F238E27FC236}">
                <a16:creationId xmlns:a16="http://schemas.microsoft.com/office/drawing/2014/main" xmlns="" id="{DBB05BAE-BBD3-4289-899F-A6851503C6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Isosceles Triangle 29">
            <a:extLst>
              <a:ext uri="{FF2B5EF4-FFF2-40B4-BE49-F238E27FC236}">
                <a16:creationId xmlns:a16="http://schemas.microsoft.com/office/drawing/2014/main" xmlns="" id="{9874D11C-36F5-4BBE-A490-019A54E953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023198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C3D798F-6622-4332-A73F-E5ED03F097C5}"/>
              </a:ext>
            </a:extLst>
          </p:cNvPr>
          <p:cNvSpPr>
            <a:spLocks noGrp="1"/>
          </p:cNvSpPr>
          <p:nvPr>
            <p:ph type="title"/>
          </p:nvPr>
        </p:nvSpPr>
        <p:spPr>
          <a:xfrm>
            <a:off x="677334" y="609600"/>
            <a:ext cx="8596668" cy="772633"/>
          </a:xfrm>
        </p:spPr>
        <p:txBody>
          <a:bodyPr/>
          <a:lstStyle/>
          <a:p>
            <a:pPr algn="ctr"/>
            <a:r>
              <a:rPr lang="pl-PL" dirty="0">
                <a:effectLst>
                  <a:outerShdw blurRad="38100" dist="38100" dir="2700000" algn="tl">
                    <a:srgbClr val="000000">
                      <a:alpha val="43137"/>
                    </a:srgbClr>
                  </a:outerShdw>
                </a:effectLst>
              </a:rPr>
              <a:t>Działania</a:t>
            </a:r>
            <a:r>
              <a:rPr lang="pl-PL" dirty="0"/>
              <a:t> </a:t>
            </a:r>
          </a:p>
        </p:txBody>
      </p:sp>
      <p:sp>
        <p:nvSpPr>
          <p:cNvPr id="3" name="Symbol zastępczy zawartości 2">
            <a:extLst>
              <a:ext uri="{FF2B5EF4-FFF2-40B4-BE49-F238E27FC236}">
                <a16:creationId xmlns:a16="http://schemas.microsoft.com/office/drawing/2014/main" xmlns="" id="{81414EB2-B0FF-4044-A222-BDF8EF1729D9}"/>
              </a:ext>
            </a:extLst>
          </p:cNvPr>
          <p:cNvSpPr>
            <a:spLocks noGrp="1"/>
          </p:cNvSpPr>
          <p:nvPr>
            <p:ph idx="1"/>
          </p:nvPr>
        </p:nvSpPr>
        <p:spPr>
          <a:xfrm>
            <a:off x="677334" y="1531089"/>
            <a:ext cx="8596668" cy="4510274"/>
          </a:xfrm>
        </p:spPr>
        <p:txBody>
          <a:bodyPr/>
          <a:lstStyle/>
          <a:p>
            <a:pPr marL="0" indent="0">
              <a:buNone/>
            </a:pPr>
            <a:r>
              <a:rPr lang="pl-PL" sz="2000" dirty="0">
                <a:solidFill>
                  <a:schemeClr val="accent1">
                    <a:lumMod val="50000"/>
                  </a:schemeClr>
                </a:solidFill>
                <a:effectLst>
                  <a:outerShdw blurRad="38100" dist="38100" dir="2700000" algn="tl">
                    <a:srgbClr val="000000">
                      <a:alpha val="43137"/>
                    </a:srgbClr>
                  </a:outerShdw>
                </a:effectLst>
              </a:rPr>
              <a:t>13. Rejestracja produktów lokalnych</a:t>
            </a:r>
          </a:p>
          <a:p>
            <a:pPr marL="0" indent="0">
              <a:buNone/>
            </a:pPr>
            <a:endParaRPr lang="pl-PL" dirty="0">
              <a:solidFill>
                <a:srgbClr val="00B050"/>
              </a:solidFill>
            </a:endParaRPr>
          </a:p>
          <a:p>
            <a:pPr>
              <a:buFontTx/>
              <a:buChar char="-"/>
            </a:pPr>
            <a:r>
              <a:rPr lang="pl-PL" dirty="0">
                <a:solidFill>
                  <a:schemeClr val="tx1"/>
                </a:solidFill>
              </a:rPr>
              <a:t>Ministerstwo Rolnictwa i Rozwoju Wsi  </a:t>
            </a:r>
          </a:p>
          <a:p>
            <a:pPr marL="0" indent="0">
              <a:buNone/>
            </a:pPr>
            <a:r>
              <a:rPr lang="pl-PL" dirty="0">
                <a:solidFill>
                  <a:srgbClr val="00B050"/>
                </a:solidFill>
              </a:rPr>
              <a:t>  </a:t>
            </a:r>
          </a:p>
          <a:p>
            <a:pPr marL="0" indent="0">
              <a:buNone/>
            </a:pPr>
            <a:endParaRPr lang="pl-PL" dirty="0">
              <a:solidFill>
                <a:srgbClr val="00B050"/>
              </a:solidFill>
            </a:endParaRPr>
          </a:p>
          <a:p>
            <a:pPr marL="0" indent="0">
              <a:buNone/>
            </a:pPr>
            <a:endParaRPr lang="pl-PL" dirty="0">
              <a:solidFill>
                <a:srgbClr val="00B050"/>
              </a:solidFill>
            </a:endParaRPr>
          </a:p>
          <a:p>
            <a:pPr marL="0" indent="0">
              <a:buNone/>
            </a:pPr>
            <a:endParaRPr lang="pl-PL" dirty="0">
              <a:solidFill>
                <a:srgbClr val="00B050"/>
              </a:solidFill>
            </a:endParaRPr>
          </a:p>
          <a:p>
            <a:pPr marL="0" indent="0">
              <a:buNone/>
            </a:pPr>
            <a:r>
              <a:rPr lang="pl-PL" dirty="0">
                <a:solidFill>
                  <a:srgbClr val="00B050"/>
                </a:solidFill>
              </a:rPr>
              <a:t>- </a:t>
            </a:r>
            <a:r>
              <a:rPr lang="pl-PL" dirty="0">
                <a:solidFill>
                  <a:schemeClr val="tx1"/>
                </a:solidFill>
              </a:rPr>
              <a:t>  Polska Izba Produktu Regionalnego i Lokalnego</a:t>
            </a:r>
          </a:p>
        </p:txBody>
      </p:sp>
      <p:pic>
        <p:nvPicPr>
          <p:cNvPr id="4" name="Obraz 3">
            <a:extLst>
              <a:ext uri="{FF2B5EF4-FFF2-40B4-BE49-F238E27FC236}">
                <a16:creationId xmlns:a16="http://schemas.microsoft.com/office/drawing/2014/main" xmlns="" id="{88F2676D-6464-4640-84E6-04A299744907}"/>
              </a:ext>
            </a:extLst>
          </p:cNvPr>
          <p:cNvPicPr>
            <a:picLocks noChangeAspect="1"/>
          </p:cNvPicPr>
          <p:nvPr/>
        </p:nvPicPr>
        <p:blipFill>
          <a:blip r:embed="rId2" cstate="print"/>
          <a:stretch>
            <a:fillRect/>
          </a:stretch>
        </p:blipFill>
        <p:spPr>
          <a:xfrm>
            <a:off x="6470667" y="2566219"/>
            <a:ext cx="4006531" cy="1378420"/>
          </a:xfrm>
          <a:prstGeom prst="rect">
            <a:avLst/>
          </a:prstGeom>
        </p:spPr>
      </p:pic>
      <p:pic>
        <p:nvPicPr>
          <p:cNvPr id="5" name="Obraz 4">
            <a:extLst>
              <a:ext uri="{FF2B5EF4-FFF2-40B4-BE49-F238E27FC236}">
                <a16:creationId xmlns:a16="http://schemas.microsoft.com/office/drawing/2014/main" xmlns="" id="{1C28B6D3-B79A-437D-A957-E0C7D4959A16}"/>
              </a:ext>
            </a:extLst>
          </p:cNvPr>
          <p:cNvPicPr>
            <a:picLocks noChangeAspect="1"/>
          </p:cNvPicPr>
          <p:nvPr/>
        </p:nvPicPr>
        <p:blipFill>
          <a:blip r:embed="rId3" cstate="print"/>
          <a:stretch>
            <a:fillRect/>
          </a:stretch>
        </p:blipFill>
        <p:spPr>
          <a:xfrm>
            <a:off x="5064844" y="2551471"/>
            <a:ext cx="1401097" cy="1401097"/>
          </a:xfrm>
          <a:prstGeom prst="rect">
            <a:avLst/>
          </a:prstGeom>
        </p:spPr>
      </p:pic>
      <p:pic>
        <p:nvPicPr>
          <p:cNvPr id="6" name="Obraz 5">
            <a:extLst>
              <a:ext uri="{FF2B5EF4-FFF2-40B4-BE49-F238E27FC236}">
                <a16:creationId xmlns:a16="http://schemas.microsoft.com/office/drawing/2014/main" xmlns="" id="{B9A8D1E9-2145-4040-B4E8-C3E16F69FAD9}"/>
              </a:ext>
            </a:extLst>
          </p:cNvPr>
          <p:cNvPicPr>
            <a:picLocks noChangeAspect="1"/>
          </p:cNvPicPr>
          <p:nvPr/>
        </p:nvPicPr>
        <p:blipFill>
          <a:blip r:embed="rId4" cstate="print"/>
          <a:stretch>
            <a:fillRect/>
          </a:stretch>
        </p:blipFill>
        <p:spPr>
          <a:xfrm>
            <a:off x="6465455" y="4324714"/>
            <a:ext cx="1865745" cy="160621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684994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B750C56-EE51-4C75-A78A-8BE946D96E04}"/>
              </a:ext>
            </a:extLst>
          </p:cNvPr>
          <p:cNvSpPr>
            <a:spLocks noGrp="1"/>
          </p:cNvSpPr>
          <p:nvPr>
            <p:ph type="title"/>
          </p:nvPr>
        </p:nvSpPr>
        <p:spPr>
          <a:xfrm>
            <a:off x="652483" y="1382486"/>
            <a:ext cx="3547581" cy="4093028"/>
          </a:xfrm>
        </p:spPr>
        <p:txBody>
          <a:bodyPr anchor="ctr">
            <a:normAutofit/>
          </a:bodyPr>
          <a:lstStyle/>
          <a:p>
            <a:r>
              <a:rPr lang="pl-PL" sz="4400" dirty="0">
                <a:effectLst>
                  <a:outerShdw blurRad="38100" dist="38100" dir="2700000" algn="tl">
                    <a:srgbClr val="000000">
                      <a:alpha val="43137"/>
                    </a:srgbClr>
                  </a:outerShdw>
                </a:effectLst>
              </a:rPr>
              <a:t>Bariery zagrożenia</a:t>
            </a:r>
          </a:p>
        </p:txBody>
      </p:sp>
      <p:graphicFrame>
        <p:nvGraphicFramePr>
          <p:cNvPr id="5" name="Symbol zastępczy zawartości 2">
            <a:extLst>
              <a:ext uri="{FF2B5EF4-FFF2-40B4-BE49-F238E27FC236}">
                <a16:creationId xmlns:a16="http://schemas.microsoft.com/office/drawing/2014/main" xmlns="" id="{3DD3D39B-4420-47B6-B141-D14D48EA9EEC}"/>
              </a:ext>
            </a:extLst>
          </p:cNvPr>
          <p:cNvGraphicFramePr>
            <a:graphicFrameLocks noGrp="1"/>
          </p:cNvGraphicFramePr>
          <p:nvPr>
            <p:ph idx="1"/>
            <p:extLst>
              <p:ext uri="{D42A27DB-BD31-4B8C-83A1-F6EECF244321}">
                <p14:modId xmlns:p14="http://schemas.microsoft.com/office/powerpoint/2010/main" val="1799353132"/>
              </p:ext>
            </p:extLst>
          </p:nvPr>
        </p:nvGraphicFramePr>
        <p:xfrm>
          <a:off x="4146698" y="510363"/>
          <a:ext cx="7398661" cy="54137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8425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DAB6252-C14A-496A-BDE2-7438BA9BEE4D}"/>
              </a:ext>
            </a:extLst>
          </p:cNvPr>
          <p:cNvSpPr>
            <a:spLocks noGrp="1"/>
          </p:cNvSpPr>
          <p:nvPr>
            <p:ph type="title"/>
          </p:nvPr>
        </p:nvSpPr>
        <p:spPr>
          <a:xfrm>
            <a:off x="1286935" y="609604"/>
            <a:ext cx="10197495" cy="1099457"/>
          </a:xfrm>
        </p:spPr>
        <p:txBody>
          <a:bodyPr>
            <a:normAutofit/>
          </a:bodyPr>
          <a:lstStyle/>
          <a:p>
            <a:r>
              <a:rPr lang="pl-PL" dirty="0">
                <a:effectLst>
                  <a:outerShdw blurRad="38100" dist="38100" dir="2700000" algn="tl">
                    <a:srgbClr val="000000">
                      <a:alpha val="43137"/>
                    </a:srgbClr>
                  </a:outerShdw>
                </a:effectLst>
              </a:rPr>
              <a:t>Rezultaty twarde</a:t>
            </a:r>
          </a:p>
        </p:txBody>
      </p:sp>
      <p:graphicFrame>
        <p:nvGraphicFramePr>
          <p:cNvPr id="27" name="Symbol zastępczy zawartości 2">
            <a:extLst>
              <a:ext uri="{FF2B5EF4-FFF2-40B4-BE49-F238E27FC236}">
                <a16:creationId xmlns:a16="http://schemas.microsoft.com/office/drawing/2014/main" xmlns="" id="{D69C88EF-FE03-4D98-BDFF-853AF403259A}"/>
              </a:ext>
            </a:extLst>
          </p:cNvPr>
          <p:cNvGraphicFramePr>
            <a:graphicFrameLocks noGrp="1"/>
          </p:cNvGraphicFramePr>
          <p:nvPr>
            <p:ph idx="1"/>
            <p:extLst>
              <p:ext uri="{D42A27DB-BD31-4B8C-83A1-F6EECF244321}">
                <p14:modId xmlns:p14="http://schemas.microsoft.com/office/powerpoint/2010/main" val="2762190112"/>
              </p:ext>
            </p:extLst>
          </p:nvPr>
        </p:nvGraphicFramePr>
        <p:xfrm>
          <a:off x="489099" y="1265275"/>
          <a:ext cx="10994064" cy="5170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03368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B966E7C-EB83-435A-B087-582344F593F6}"/>
              </a:ext>
            </a:extLst>
          </p:cNvPr>
          <p:cNvSpPr>
            <a:spLocks noGrp="1"/>
          </p:cNvSpPr>
          <p:nvPr>
            <p:ph type="title"/>
          </p:nvPr>
        </p:nvSpPr>
        <p:spPr>
          <a:xfrm>
            <a:off x="652483" y="1382486"/>
            <a:ext cx="3547581" cy="4093028"/>
          </a:xfrm>
        </p:spPr>
        <p:txBody>
          <a:bodyPr anchor="ctr">
            <a:normAutofit/>
          </a:bodyPr>
          <a:lstStyle/>
          <a:p>
            <a:r>
              <a:rPr lang="pl-PL" sz="4400" dirty="0">
                <a:effectLst>
                  <a:outerShdw blurRad="38100" dist="38100" dir="2700000" algn="tl">
                    <a:srgbClr val="000000">
                      <a:alpha val="43137"/>
                    </a:srgbClr>
                  </a:outerShdw>
                </a:effectLst>
              </a:rPr>
              <a:t>Rezultaty miękkie</a:t>
            </a:r>
          </a:p>
        </p:txBody>
      </p:sp>
      <p:graphicFrame>
        <p:nvGraphicFramePr>
          <p:cNvPr id="5" name="Symbol zastępczy zawartości 2">
            <a:extLst>
              <a:ext uri="{FF2B5EF4-FFF2-40B4-BE49-F238E27FC236}">
                <a16:creationId xmlns:a16="http://schemas.microsoft.com/office/drawing/2014/main" xmlns="" id="{4DA4B3C9-E611-4ED8-857C-3F69EE3B3326}"/>
              </a:ext>
            </a:extLst>
          </p:cNvPr>
          <p:cNvGraphicFramePr>
            <a:graphicFrameLocks noGrp="1"/>
          </p:cNvGraphicFramePr>
          <p:nvPr>
            <p:ph idx="1"/>
            <p:extLst>
              <p:ext uri="{D42A27DB-BD31-4B8C-83A1-F6EECF244321}">
                <p14:modId xmlns:p14="http://schemas.microsoft.com/office/powerpoint/2010/main" val="43575171"/>
              </p:ext>
            </p:extLst>
          </p:nvPr>
        </p:nvGraphicFramePr>
        <p:xfrm>
          <a:off x="4916555" y="944565"/>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0539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694ED3B-BFAB-4346-851D-322E64ECC6FB}"/>
              </a:ext>
            </a:extLst>
          </p:cNvPr>
          <p:cNvSpPr>
            <a:spLocks noGrp="1"/>
          </p:cNvSpPr>
          <p:nvPr>
            <p:ph type="title"/>
          </p:nvPr>
        </p:nvSpPr>
        <p:spPr/>
        <p:txBody>
          <a:bodyPr>
            <a:normAutofit/>
          </a:bodyPr>
          <a:lstStyle/>
          <a:p>
            <a:pPr algn="ctr"/>
            <a:r>
              <a:rPr lang="pl-PL" sz="5400" b="1" dirty="0">
                <a:effectLst>
                  <a:outerShdw blurRad="38100" dist="38100" dir="2700000" algn="tl">
                    <a:srgbClr val="000000">
                      <a:alpha val="43137"/>
                    </a:srgbClr>
                  </a:outerShdw>
                </a:effectLst>
              </a:rPr>
              <a:t>Zasoby własne</a:t>
            </a:r>
          </a:p>
        </p:txBody>
      </p:sp>
      <p:sp>
        <p:nvSpPr>
          <p:cNvPr id="3" name="Symbol zastępczy zawartości 2">
            <a:extLst>
              <a:ext uri="{FF2B5EF4-FFF2-40B4-BE49-F238E27FC236}">
                <a16:creationId xmlns:a16="http://schemas.microsoft.com/office/drawing/2014/main" xmlns="" id="{0A1BDF81-9D51-42D7-85D9-4EFE2CB8EC2C}"/>
              </a:ext>
            </a:extLst>
          </p:cNvPr>
          <p:cNvSpPr>
            <a:spLocks noGrp="1"/>
          </p:cNvSpPr>
          <p:nvPr>
            <p:ph idx="1"/>
          </p:nvPr>
        </p:nvSpPr>
        <p:spPr/>
        <p:txBody>
          <a:bodyPr>
            <a:normAutofit/>
          </a:bodyPr>
          <a:lstStyle/>
          <a:p>
            <a:r>
              <a:rPr lang="pl-PL" sz="3200" dirty="0"/>
              <a:t>Zasoby ludzkie</a:t>
            </a:r>
          </a:p>
          <a:p>
            <a:r>
              <a:rPr lang="pl-PL" sz="3200" dirty="0"/>
              <a:t>Doświadczenie i kwalifikacje osób zaangażowanych w realizacje projektu</a:t>
            </a:r>
          </a:p>
          <a:p>
            <a:r>
              <a:rPr lang="pl-PL" sz="3200" dirty="0"/>
              <a:t>Zaplecze techniczne: sprzęt, lokal</a:t>
            </a:r>
          </a:p>
          <a:p>
            <a:r>
              <a:rPr lang="pl-PL" sz="3200" dirty="0"/>
              <a:t>Produkty lokalne</a:t>
            </a:r>
          </a:p>
          <a:p>
            <a:r>
              <a:rPr lang="pl-PL" sz="3200" dirty="0"/>
              <a:t>Lokalizacja (Radom, Warszawa, Lublin)</a:t>
            </a:r>
          </a:p>
          <a:p>
            <a:endParaRPr lang="pl-PL" sz="3200" dirty="0"/>
          </a:p>
        </p:txBody>
      </p:sp>
    </p:spTree>
    <p:extLst>
      <p:ext uri="{BB962C8B-B14F-4D97-AF65-F5344CB8AC3E}">
        <p14:creationId xmlns:p14="http://schemas.microsoft.com/office/powerpoint/2010/main" val="3694582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6E455AF-888B-473F-B809-D22F0BCEC595}"/>
              </a:ext>
            </a:extLst>
          </p:cNvPr>
          <p:cNvSpPr>
            <a:spLocks noGrp="1"/>
          </p:cNvSpPr>
          <p:nvPr>
            <p:ph type="title"/>
          </p:nvPr>
        </p:nvSpPr>
        <p:spPr/>
        <p:txBody>
          <a:bodyPr/>
          <a:lstStyle/>
          <a:p>
            <a:pPr algn="ctr"/>
            <a:r>
              <a:rPr lang="pl-PL" sz="4800" b="1" dirty="0">
                <a:effectLst>
                  <a:outerShdw blurRad="38100" dist="38100" dir="2700000" algn="tl">
                    <a:srgbClr val="000000">
                      <a:alpha val="43137"/>
                    </a:srgbClr>
                  </a:outerShdw>
                </a:effectLst>
              </a:rPr>
              <a:t>Budżet/Rodzaje</a:t>
            </a:r>
            <a:r>
              <a:rPr lang="pl-PL" b="1" dirty="0">
                <a:effectLst>
                  <a:outerShdw blurRad="38100" dist="38100" dir="2700000" algn="tl">
                    <a:srgbClr val="000000">
                      <a:alpha val="43137"/>
                    </a:srgbClr>
                  </a:outerShdw>
                </a:effectLst>
              </a:rPr>
              <a:t> </a:t>
            </a:r>
            <a:r>
              <a:rPr lang="pl-PL" sz="4800" b="1" dirty="0">
                <a:effectLst>
                  <a:outerShdw blurRad="38100" dist="38100" dir="2700000" algn="tl">
                    <a:srgbClr val="000000">
                      <a:alpha val="43137"/>
                    </a:srgbClr>
                  </a:outerShdw>
                </a:effectLst>
              </a:rPr>
              <a:t>wsparcia</a:t>
            </a:r>
          </a:p>
        </p:txBody>
      </p:sp>
      <p:sp>
        <p:nvSpPr>
          <p:cNvPr id="3" name="Symbol zastępczy zawartości 2">
            <a:extLst>
              <a:ext uri="{FF2B5EF4-FFF2-40B4-BE49-F238E27FC236}">
                <a16:creationId xmlns:a16="http://schemas.microsoft.com/office/drawing/2014/main" xmlns="" id="{A80D690A-5D83-4D3E-B35D-F151D24147D5}"/>
              </a:ext>
            </a:extLst>
          </p:cNvPr>
          <p:cNvSpPr>
            <a:spLocks noGrp="1"/>
          </p:cNvSpPr>
          <p:nvPr>
            <p:ph idx="1"/>
          </p:nvPr>
        </p:nvSpPr>
        <p:spPr/>
        <p:txBody>
          <a:bodyPr>
            <a:normAutofit/>
          </a:bodyPr>
          <a:lstStyle/>
          <a:p>
            <a:r>
              <a:rPr lang="pl-PL" sz="3600" dirty="0"/>
              <a:t>Dotacje z UE</a:t>
            </a:r>
          </a:p>
          <a:p>
            <a:r>
              <a:rPr lang="pl-PL" sz="3600" dirty="0"/>
              <a:t>Prywatni przedsiębiorcy </a:t>
            </a:r>
          </a:p>
          <a:p>
            <a:r>
              <a:rPr lang="pl-PL" sz="3600" dirty="0"/>
              <a:t>Starostwo Powiatowe w Kozienicach,</a:t>
            </a:r>
          </a:p>
          <a:p>
            <a:r>
              <a:rPr lang="pl-PL" sz="3600" dirty="0"/>
              <a:t>Urzędy gmin powiatu kozienickiego</a:t>
            </a:r>
          </a:p>
        </p:txBody>
      </p:sp>
    </p:spTree>
    <p:extLst>
      <p:ext uri="{BB962C8B-B14F-4D97-AF65-F5344CB8AC3E}">
        <p14:creationId xmlns:p14="http://schemas.microsoft.com/office/powerpoint/2010/main" val="320802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BCBF942-70F3-483E-B6AB-7572DF6F284B}"/>
              </a:ext>
            </a:extLst>
          </p:cNvPr>
          <p:cNvSpPr>
            <a:spLocks noGrp="1"/>
          </p:cNvSpPr>
          <p:nvPr>
            <p:ph type="title"/>
          </p:nvPr>
        </p:nvSpPr>
        <p:spPr>
          <a:xfrm>
            <a:off x="652483" y="1382486"/>
            <a:ext cx="3547581" cy="4093028"/>
          </a:xfrm>
        </p:spPr>
        <p:txBody>
          <a:bodyPr anchor="ctr">
            <a:normAutofit/>
          </a:bodyPr>
          <a:lstStyle/>
          <a:p>
            <a:r>
              <a:rPr lang="pl-PL" sz="4400" dirty="0">
                <a:effectLst>
                  <a:outerShdw blurRad="38100" dist="38100" dir="2700000" algn="tl">
                    <a:srgbClr val="000000">
                      <a:alpha val="43137"/>
                    </a:srgbClr>
                  </a:outerShdw>
                </a:effectLst>
              </a:rPr>
              <a:t>Lider projektu</a:t>
            </a:r>
          </a:p>
        </p:txBody>
      </p:sp>
      <p:graphicFrame>
        <p:nvGraphicFramePr>
          <p:cNvPr id="5" name="Symbol zastępczy zawartości 2">
            <a:extLst>
              <a:ext uri="{FF2B5EF4-FFF2-40B4-BE49-F238E27FC236}">
                <a16:creationId xmlns:a16="http://schemas.microsoft.com/office/drawing/2014/main" xmlns="" id="{4A395466-1A69-4325-B11F-22F10EEB9722}"/>
              </a:ext>
            </a:extLst>
          </p:cNvPr>
          <p:cNvGraphicFramePr>
            <a:graphicFrameLocks noGrp="1"/>
          </p:cNvGraphicFramePr>
          <p:nvPr>
            <p:ph idx="1"/>
            <p:extLst>
              <p:ext uri="{D42A27DB-BD31-4B8C-83A1-F6EECF244321}">
                <p14:modId xmlns:p14="http://schemas.microsoft.com/office/powerpoint/2010/main" val="765619849"/>
              </p:ext>
            </p:extLst>
          </p:nvPr>
        </p:nvGraphicFramePr>
        <p:xfrm>
          <a:off x="4916555" y="944565"/>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Symbol zastępczy zawartości 2">
            <a:extLst>
              <a:ext uri="{FF2B5EF4-FFF2-40B4-BE49-F238E27FC236}">
                <a16:creationId xmlns:a16="http://schemas.microsoft.com/office/drawing/2014/main" xmlns="" id="{4A395466-1A69-4325-B11F-22F10EEB9722}"/>
              </a:ext>
            </a:extLst>
          </p:cNvPr>
          <p:cNvGraphicFramePr>
            <a:graphicFrameLocks/>
          </p:cNvGraphicFramePr>
          <p:nvPr>
            <p:extLst>
              <p:ext uri="{D42A27DB-BD31-4B8C-83A1-F6EECF244321}">
                <p14:modId xmlns:p14="http://schemas.microsoft.com/office/powerpoint/2010/main" val="973062547"/>
              </p:ext>
            </p:extLst>
          </p:nvPr>
        </p:nvGraphicFramePr>
        <p:xfrm>
          <a:off x="3215343" y="891400"/>
          <a:ext cx="6628804" cy="49795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635386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A84DDAD-B991-4F69-856C-90B3AFF5EFB5}"/>
              </a:ext>
            </a:extLst>
          </p:cNvPr>
          <p:cNvSpPr>
            <a:spLocks noGrp="1"/>
          </p:cNvSpPr>
          <p:nvPr>
            <p:ph type="title"/>
          </p:nvPr>
        </p:nvSpPr>
        <p:spPr/>
        <p:txBody>
          <a:bodyPr/>
          <a:lstStyle/>
          <a:p>
            <a:pPr algn="ctr"/>
            <a:r>
              <a:rPr lang="pl-PL" dirty="0">
                <a:effectLst>
                  <a:outerShdw blurRad="38100" dist="38100" dir="2700000" algn="tl">
                    <a:srgbClr val="000000">
                      <a:alpha val="43137"/>
                    </a:srgbClr>
                  </a:outerShdw>
                </a:effectLst>
                <a:latin typeface="High Tower Text" pitchFamily="18" charset="0"/>
              </a:rPr>
              <a:t>Trochę historii………………………</a:t>
            </a:r>
          </a:p>
        </p:txBody>
      </p:sp>
      <p:sp>
        <p:nvSpPr>
          <p:cNvPr id="11" name="Symbol zastępczy zawartości 10">
            <a:extLst>
              <a:ext uri="{FF2B5EF4-FFF2-40B4-BE49-F238E27FC236}">
                <a16:creationId xmlns:a16="http://schemas.microsoft.com/office/drawing/2014/main" xmlns="" id="{90B4E696-410F-451D-BD66-094F4508B71D}"/>
              </a:ext>
            </a:extLst>
          </p:cNvPr>
          <p:cNvSpPr>
            <a:spLocks noGrp="1"/>
          </p:cNvSpPr>
          <p:nvPr>
            <p:ph idx="1"/>
          </p:nvPr>
        </p:nvSpPr>
        <p:spPr>
          <a:xfrm>
            <a:off x="677334" y="1339273"/>
            <a:ext cx="8318884" cy="4008582"/>
          </a:xfrm>
        </p:spPr>
        <p:txBody>
          <a:bodyPr>
            <a:normAutofit/>
          </a:bodyPr>
          <a:lstStyle/>
          <a:p>
            <a:endParaRPr lang="pl-PL" dirty="0"/>
          </a:p>
          <a:p>
            <a:r>
              <a:rPr lang="pl-PL" dirty="0"/>
              <a:t>Najstarsze drukowane relacje o pożywieniu ludności Ziemi </a:t>
            </a:r>
            <a:br>
              <a:rPr lang="pl-PL" dirty="0"/>
            </a:br>
            <a:r>
              <a:rPr lang="pl-PL" dirty="0"/>
              <a:t>Kozienickiej pochodzą z pierwszej połowy XIX wieku i są zawarte w licznych opracowaniach monograficznych – ks. Józefa Gackiego, Oskara Kolberga oraz Jana Piotra </a:t>
            </a:r>
            <a:r>
              <a:rPr lang="pl-PL" dirty="0" err="1"/>
              <a:t>Dekowskiego</a:t>
            </a:r>
            <a:r>
              <a:rPr lang="pl-PL" dirty="0"/>
              <a:t>.</a:t>
            </a:r>
          </a:p>
          <a:p>
            <a:r>
              <a:rPr lang="pl-PL" dirty="0"/>
              <a:t>Istniejące źródła pokazują, że w potrawach stałych główną podstawą pożywienia były ziemniaki, kapusta, kasza i mąka. </a:t>
            </a:r>
          </a:p>
          <a:p>
            <a:r>
              <a:rPr lang="pl-PL" dirty="0"/>
              <a:t>Położenie w obrębie Puszczy Kozienickiej powodowało, że w diecie ludności kozienickiej nie mogło zabraknąć również owoców leśnych i grzybów – zarówno suszonych, jak i kiszonych.</a:t>
            </a:r>
          </a:p>
          <a:p>
            <a:r>
              <a:rPr lang="pl-PL" dirty="0"/>
              <a:t>Natomiast rolniczy charakter tego obszaru powodowała wykorzystywanie dużej ilości warzyw i owoców.</a:t>
            </a:r>
          </a:p>
          <a:p>
            <a:endParaRPr lang="pl-PL" dirty="0"/>
          </a:p>
        </p:txBody>
      </p:sp>
      <p:sp>
        <p:nvSpPr>
          <p:cNvPr id="3" name="pole tekstowe 2"/>
          <p:cNvSpPr txBox="1"/>
          <p:nvPr/>
        </p:nvSpPr>
        <p:spPr>
          <a:xfrm>
            <a:off x="900754" y="5704764"/>
            <a:ext cx="7513573" cy="1077218"/>
          </a:xfrm>
          <a:prstGeom prst="rect">
            <a:avLst/>
          </a:prstGeom>
          <a:noFill/>
        </p:spPr>
        <p:txBody>
          <a:bodyPr wrap="square" rtlCol="0">
            <a:spAutoFit/>
          </a:bodyPr>
          <a:lstStyle/>
          <a:p>
            <a:pPr algn="ctr"/>
            <a:r>
              <a:rPr lang="pl-PL" sz="3200" b="1" dirty="0">
                <a:solidFill>
                  <a:schemeClr val="accent6">
                    <a:lumMod val="75000"/>
                  </a:schemeClr>
                </a:solidFill>
                <a:effectLst>
                  <a:outerShdw blurRad="38100" dist="38100" dir="2700000" algn="tl">
                    <a:srgbClr val="000000">
                      <a:alpha val="43137"/>
                    </a:srgbClr>
                  </a:outerShdw>
                </a:effectLst>
              </a:rPr>
              <a:t>Produkty lokalne istnieją w każdym regionie tylko trzeba je odkryć</a:t>
            </a:r>
          </a:p>
        </p:txBody>
      </p:sp>
      <p:sp>
        <p:nvSpPr>
          <p:cNvPr id="10" name="pole tekstowe 9">
            <a:extLst>
              <a:ext uri="{FF2B5EF4-FFF2-40B4-BE49-F238E27FC236}">
                <a16:creationId xmlns:a16="http://schemas.microsoft.com/office/drawing/2014/main" xmlns="" id="{14669A33-1592-4F0C-8FCD-DB5E1202D3C0}"/>
              </a:ext>
            </a:extLst>
          </p:cNvPr>
          <p:cNvSpPr txBox="1"/>
          <p:nvPr/>
        </p:nvSpPr>
        <p:spPr>
          <a:xfrm>
            <a:off x="6834909" y="3859708"/>
            <a:ext cx="184731" cy="369332"/>
          </a:xfrm>
          <a:prstGeom prst="rect">
            <a:avLst/>
          </a:prstGeom>
          <a:noFill/>
        </p:spPr>
        <p:txBody>
          <a:bodyPr wrap="none" rtlCol="0">
            <a:spAutoFit/>
          </a:bodyPr>
          <a:lstStyle/>
          <a:p>
            <a:endParaRPr lang="pl-PL" dirty="0"/>
          </a:p>
        </p:txBody>
      </p:sp>
    </p:spTree>
    <p:extLst>
      <p:ext uri="{BB962C8B-B14F-4D97-AF65-F5344CB8AC3E}">
        <p14:creationId xmlns:p14="http://schemas.microsoft.com/office/powerpoint/2010/main" val="2342639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DFE7C81A-8F6F-4EC9-A1E1-ABF63B64FFE9}"/>
              </a:ext>
            </a:extLst>
          </p:cNvPr>
          <p:cNvSpPr>
            <a:spLocks noGrp="1"/>
          </p:cNvSpPr>
          <p:nvPr>
            <p:ph type="title"/>
          </p:nvPr>
        </p:nvSpPr>
        <p:spPr>
          <a:xfrm>
            <a:off x="652483" y="1382486"/>
            <a:ext cx="3547581" cy="4093028"/>
          </a:xfrm>
        </p:spPr>
        <p:txBody>
          <a:bodyPr anchor="ctr">
            <a:normAutofit/>
          </a:bodyPr>
          <a:lstStyle/>
          <a:p>
            <a:r>
              <a:rPr lang="pl-PL" sz="4400" dirty="0">
                <a:effectLst>
                  <a:outerShdw blurRad="38100" dist="38100" dir="2700000" algn="tl">
                    <a:srgbClr val="000000">
                      <a:alpha val="43137"/>
                    </a:srgbClr>
                  </a:outerShdw>
                </a:effectLst>
              </a:rPr>
              <a:t>Partnerzy</a:t>
            </a:r>
            <a:r>
              <a:rPr lang="pl-PL" sz="4400" dirty="0"/>
              <a:t> </a:t>
            </a:r>
          </a:p>
        </p:txBody>
      </p:sp>
      <p:graphicFrame>
        <p:nvGraphicFramePr>
          <p:cNvPr id="5" name="Symbol zastępczy zawartości 2">
            <a:extLst>
              <a:ext uri="{FF2B5EF4-FFF2-40B4-BE49-F238E27FC236}">
                <a16:creationId xmlns:a16="http://schemas.microsoft.com/office/drawing/2014/main" xmlns="" id="{7F9F2800-07E3-4EA7-9EF1-76D61D40357E}"/>
              </a:ext>
            </a:extLst>
          </p:cNvPr>
          <p:cNvGraphicFramePr>
            <a:graphicFrameLocks noGrp="1"/>
          </p:cNvGraphicFramePr>
          <p:nvPr>
            <p:ph idx="1"/>
            <p:extLst>
              <p:ext uri="{D42A27DB-BD31-4B8C-83A1-F6EECF244321}">
                <p14:modId xmlns:p14="http://schemas.microsoft.com/office/powerpoint/2010/main" val="2286969023"/>
              </p:ext>
            </p:extLst>
          </p:nvPr>
        </p:nvGraphicFramePr>
        <p:xfrm>
          <a:off x="4916555" y="944565"/>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Symbol zastępczy zawartości 2">
            <a:extLst>
              <a:ext uri="{FF2B5EF4-FFF2-40B4-BE49-F238E27FC236}">
                <a16:creationId xmlns:a16="http://schemas.microsoft.com/office/drawing/2014/main" xmlns="" id="{7F9F2800-07E3-4EA7-9EF1-76D61D40357E}"/>
              </a:ext>
            </a:extLst>
          </p:cNvPr>
          <p:cNvGraphicFramePr>
            <a:graphicFrameLocks/>
          </p:cNvGraphicFramePr>
          <p:nvPr>
            <p:extLst>
              <p:ext uri="{D42A27DB-BD31-4B8C-83A1-F6EECF244321}">
                <p14:modId xmlns:p14="http://schemas.microsoft.com/office/powerpoint/2010/main" val="284183843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85107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84091C99-621C-4FC5-848E-DE6DBFA27A62}"/>
              </a:ext>
            </a:extLst>
          </p:cNvPr>
          <p:cNvSpPr>
            <a:spLocks noGrp="1"/>
          </p:cNvSpPr>
          <p:nvPr>
            <p:ph type="title"/>
          </p:nvPr>
        </p:nvSpPr>
        <p:spPr/>
        <p:txBody>
          <a:bodyPr/>
          <a:lstStyle/>
          <a:p>
            <a:pPr algn="ctr"/>
            <a:r>
              <a:rPr lang="pl-PL" dirty="0">
                <a:effectLst>
                  <a:outerShdw blurRad="38100" dist="38100" dir="2700000" algn="tl">
                    <a:srgbClr val="000000">
                      <a:alpha val="43137"/>
                    </a:srgbClr>
                  </a:outerShdw>
                </a:effectLst>
              </a:rPr>
              <a:t>Promocja projektu </a:t>
            </a:r>
          </a:p>
        </p:txBody>
      </p:sp>
      <p:sp>
        <p:nvSpPr>
          <p:cNvPr id="3" name="Symbol zastępczy zawartości 2">
            <a:extLst>
              <a:ext uri="{FF2B5EF4-FFF2-40B4-BE49-F238E27FC236}">
                <a16:creationId xmlns:a16="http://schemas.microsoft.com/office/drawing/2014/main" xmlns="" id="{3BA83F61-760F-4569-81BF-86380869E869}"/>
              </a:ext>
            </a:extLst>
          </p:cNvPr>
          <p:cNvSpPr>
            <a:spLocks noGrp="1"/>
          </p:cNvSpPr>
          <p:nvPr>
            <p:ph idx="1"/>
          </p:nvPr>
        </p:nvSpPr>
        <p:spPr>
          <a:xfrm>
            <a:off x="677335" y="1569493"/>
            <a:ext cx="8596668" cy="4858603"/>
          </a:xfrm>
        </p:spPr>
        <p:txBody>
          <a:bodyPr>
            <a:normAutofit/>
          </a:bodyPr>
          <a:lstStyle/>
          <a:p>
            <a:pPr marL="0" indent="0">
              <a:buNone/>
            </a:pPr>
            <a:endParaRPr lang="pl-PL" dirty="0"/>
          </a:p>
          <a:p>
            <a:r>
              <a:rPr lang="pl-PL" dirty="0"/>
              <a:t>Prowadzenie szerokiej kampanii informacyjnej</a:t>
            </a:r>
          </a:p>
          <a:p>
            <a:r>
              <a:rPr lang="pl-PL" dirty="0"/>
              <a:t>Plakaty i ulotki informujące o projekcie</a:t>
            </a:r>
          </a:p>
          <a:p>
            <a:r>
              <a:rPr lang="pl-PL" dirty="0"/>
              <a:t>Ogłoszenia na stronach www oraz portalach społecznościowych partnerów    (na profilach powiatu, gmin, sołectw oraz grupach otwartych)</a:t>
            </a:r>
          </a:p>
          <a:p>
            <a:r>
              <a:rPr lang="pl-PL" dirty="0"/>
              <a:t>Prasa lokalna i wojewódzka</a:t>
            </a:r>
          </a:p>
          <a:p>
            <a:r>
              <a:rPr lang="pl-PL" dirty="0"/>
              <a:t>telewizja lokalna i wojewódzka</a:t>
            </a:r>
          </a:p>
          <a:p>
            <a:r>
              <a:rPr lang="pl-PL" dirty="0"/>
              <a:t>Radio</a:t>
            </a:r>
          </a:p>
          <a:p>
            <a:r>
              <a:rPr lang="pl-PL" dirty="0"/>
              <a:t>Stworzenie strony internetowej "Smaki Ziemi Kozienickiej"</a:t>
            </a:r>
          </a:p>
          <a:p>
            <a:r>
              <a:rPr lang="pl-PL" dirty="0"/>
              <a:t>Wypracowanie prezentacji promującej idee projektu</a:t>
            </a:r>
          </a:p>
          <a:p>
            <a:r>
              <a:rPr lang="pl-PL" dirty="0"/>
              <a:t>Konferencja na zakończenie projektu</a:t>
            </a:r>
          </a:p>
          <a:p>
            <a:pPr marL="0" indent="0">
              <a:buNone/>
            </a:pPr>
            <a:endParaRPr lang="pl-PL" dirty="0"/>
          </a:p>
          <a:p>
            <a:pPr marL="0" indent="0">
              <a:buNone/>
            </a:pPr>
            <a:endParaRPr lang="pl-PL" dirty="0"/>
          </a:p>
          <a:p>
            <a:pPr marL="0" indent="0">
              <a:buNone/>
            </a:pPr>
            <a:endParaRPr lang="pl-PL" dirty="0"/>
          </a:p>
          <a:p>
            <a:endParaRPr lang="pl-PL" dirty="0"/>
          </a:p>
        </p:txBody>
      </p:sp>
    </p:spTree>
    <p:extLst>
      <p:ext uri="{BB962C8B-B14F-4D97-AF65-F5344CB8AC3E}">
        <p14:creationId xmlns:p14="http://schemas.microsoft.com/office/powerpoint/2010/main" val="2264700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17A4E62-812C-4FF6-B289-30F3DC7A365F}"/>
              </a:ext>
            </a:extLst>
          </p:cNvPr>
          <p:cNvSpPr>
            <a:spLocks noGrp="1"/>
          </p:cNvSpPr>
          <p:nvPr>
            <p:ph type="title"/>
          </p:nvPr>
        </p:nvSpPr>
        <p:spPr>
          <a:xfrm>
            <a:off x="652483" y="1382486"/>
            <a:ext cx="3547581" cy="4093028"/>
          </a:xfrm>
        </p:spPr>
        <p:txBody>
          <a:bodyPr anchor="ctr">
            <a:normAutofit/>
          </a:bodyPr>
          <a:lstStyle/>
          <a:p>
            <a:r>
              <a:rPr lang="pl-PL" sz="4400" dirty="0">
                <a:effectLst>
                  <a:outerShdw blurRad="38100" dist="38100" dir="2700000" algn="tl">
                    <a:srgbClr val="000000">
                      <a:alpha val="43137"/>
                    </a:srgbClr>
                  </a:outerShdw>
                </a:effectLst>
              </a:rPr>
              <a:t>Monitoring i ewaluacja</a:t>
            </a:r>
          </a:p>
        </p:txBody>
      </p:sp>
      <p:graphicFrame>
        <p:nvGraphicFramePr>
          <p:cNvPr id="5" name="Symbol zastępczy zawartości 2">
            <a:extLst>
              <a:ext uri="{FF2B5EF4-FFF2-40B4-BE49-F238E27FC236}">
                <a16:creationId xmlns:a16="http://schemas.microsoft.com/office/drawing/2014/main" xmlns="" id="{12DCCB09-5B15-4482-9AE9-C5B3B81B3611}"/>
              </a:ext>
            </a:extLst>
          </p:cNvPr>
          <p:cNvGraphicFramePr>
            <a:graphicFrameLocks noGrp="1"/>
          </p:cNvGraphicFramePr>
          <p:nvPr>
            <p:ph idx="1"/>
            <p:extLst>
              <p:ext uri="{D42A27DB-BD31-4B8C-83A1-F6EECF244321}">
                <p14:modId xmlns:p14="http://schemas.microsoft.com/office/powerpoint/2010/main" val="1085951567"/>
              </p:ext>
            </p:extLst>
          </p:nvPr>
        </p:nvGraphicFramePr>
        <p:xfrm>
          <a:off x="4916555" y="944565"/>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14771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E4137FD-D8E7-4BF2-8447-FB13B65CD240}"/>
              </a:ext>
            </a:extLst>
          </p:cNvPr>
          <p:cNvSpPr>
            <a:spLocks noGrp="1"/>
          </p:cNvSpPr>
          <p:nvPr>
            <p:ph type="title"/>
          </p:nvPr>
        </p:nvSpPr>
        <p:spPr>
          <a:xfrm>
            <a:off x="652483" y="1382486"/>
            <a:ext cx="3547581" cy="4093028"/>
          </a:xfrm>
        </p:spPr>
        <p:txBody>
          <a:bodyPr anchor="ctr">
            <a:normAutofit/>
          </a:bodyPr>
          <a:lstStyle/>
          <a:p>
            <a:r>
              <a:rPr lang="pl-PL" sz="4400" dirty="0">
                <a:effectLst>
                  <a:outerShdw blurRad="38100" dist="38100" dir="2700000" algn="tl">
                    <a:srgbClr val="000000">
                      <a:alpha val="43137"/>
                    </a:srgbClr>
                  </a:outerShdw>
                </a:effectLst>
              </a:rPr>
              <a:t>Korzyści projektu</a:t>
            </a:r>
          </a:p>
        </p:txBody>
      </p:sp>
      <p:graphicFrame>
        <p:nvGraphicFramePr>
          <p:cNvPr id="5" name="Symbol zastępczy zawartości 2">
            <a:extLst>
              <a:ext uri="{FF2B5EF4-FFF2-40B4-BE49-F238E27FC236}">
                <a16:creationId xmlns:a16="http://schemas.microsoft.com/office/drawing/2014/main" xmlns="" id="{ED121A2E-6DD7-4E92-A234-A109AEF10F81}"/>
              </a:ext>
            </a:extLst>
          </p:cNvPr>
          <p:cNvGraphicFramePr>
            <a:graphicFrameLocks noGrp="1"/>
          </p:cNvGraphicFramePr>
          <p:nvPr>
            <p:ph idx="1"/>
            <p:extLst>
              <p:ext uri="{D42A27DB-BD31-4B8C-83A1-F6EECF244321}">
                <p14:modId xmlns:p14="http://schemas.microsoft.com/office/powerpoint/2010/main" val="1448712739"/>
              </p:ext>
            </p:extLst>
          </p:nvPr>
        </p:nvGraphicFramePr>
        <p:xfrm>
          <a:off x="4916555" y="944565"/>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532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7812C74-D3BA-4D37-A146-816A41F0B5FB}"/>
              </a:ext>
            </a:extLst>
          </p:cNvPr>
          <p:cNvSpPr>
            <a:spLocks noGrp="1"/>
          </p:cNvSpPr>
          <p:nvPr>
            <p:ph type="title"/>
          </p:nvPr>
        </p:nvSpPr>
        <p:spPr>
          <a:xfrm>
            <a:off x="652483" y="1382486"/>
            <a:ext cx="3547581" cy="4093028"/>
          </a:xfrm>
        </p:spPr>
        <p:txBody>
          <a:bodyPr anchor="ctr">
            <a:normAutofit/>
          </a:bodyPr>
          <a:lstStyle/>
          <a:p>
            <a:r>
              <a:rPr lang="pl-PL" sz="4400" dirty="0">
                <a:effectLst>
                  <a:outerShdw blurRad="38100" dist="38100" dir="2700000" algn="tl">
                    <a:srgbClr val="000000">
                      <a:alpha val="43137"/>
                    </a:srgbClr>
                  </a:outerShdw>
                </a:effectLst>
              </a:rPr>
              <a:t>Ryzyko projektu</a:t>
            </a:r>
          </a:p>
        </p:txBody>
      </p:sp>
      <p:graphicFrame>
        <p:nvGraphicFramePr>
          <p:cNvPr id="5" name="Symbol zastępczy zawartości 2">
            <a:extLst>
              <a:ext uri="{FF2B5EF4-FFF2-40B4-BE49-F238E27FC236}">
                <a16:creationId xmlns:a16="http://schemas.microsoft.com/office/drawing/2014/main" xmlns="" id="{7DF13F3A-290C-442E-8AC9-383631532A2B}"/>
              </a:ext>
            </a:extLst>
          </p:cNvPr>
          <p:cNvGraphicFramePr>
            <a:graphicFrameLocks noGrp="1"/>
          </p:cNvGraphicFramePr>
          <p:nvPr>
            <p:ph idx="1"/>
            <p:extLst>
              <p:ext uri="{D42A27DB-BD31-4B8C-83A1-F6EECF244321}">
                <p14:modId xmlns:p14="http://schemas.microsoft.com/office/powerpoint/2010/main" val="3621447634"/>
              </p:ext>
            </p:extLst>
          </p:nvPr>
        </p:nvGraphicFramePr>
        <p:xfrm>
          <a:off x="4916555" y="944565"/>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9828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E546665-70B2-48BD-96CB-A8094320865D}"/>
              </a:ext>
            </a:extLst>
          </p:cNvPr>
          <p:cNvSpPr>
            <a:spLocks noGrp="1"/>
          </p:cNvSpPr>
          <p:nvPr>
            <p:ph type="title"/>
          </p:nvPr>
        </p:nvSpPr>
        <p:spPr>
          <a:xfrm>
            <a:off x="985969" y="4473229"/>
            <a:ext cx="8288035" cy="1095059"/>
          </a:xfrm>
        </p:spPr>
        <p:txBody>
          <a:bodyPr vert="horz" lIns="91440" tIns="45720" rIns="91440" bIns="45720" rtlCol="0" anchor="b">
            <a:normAutofit/>
          </a:bodyPr>
          <a:lstStyle/>
          <a:p>
            <a:pPr algn="ctr">
              <a:lnSpc>
                <a:spcPct val="90000"/>
              </a:lnSpc>
            </a:pPr>
            <a:r>
              <a:rPr lang="pl-PL" sz="3400" dirty="0">
                <a:effectLst>
                  <a:outerShdw blurRad="38100" dist="38100" dir="2700000" algn="tl">
                    <a:srgbClr val="000000">
                      <a:alpha val="43137"/>
                    </a:srgbClr>
                  </a:outerShdw>
                </a:effectLst>
              </a:rPr>
              <a:t>Te produkty też kiedyś były nieznane……</a:t>
            </a:r>
          </a:p>
        </p:txBody>
      </p:sp>
      <p:pic>
        <p:nvPicPr>
          <p:cNvPr id="22" name="Symbol zastępczy zawartości 3">
            <a:extLst>
              <a:ext uri="{FF2B5EF4-FFF2-40B4-BE49-F238E27FC236}">
                <a16:creationId xmlns:a16="http://schemas.microsoft.com/office/drawing/2014/main" xmlns="" id="{B839D449-50AC-47FC-B42B-0791302D8E96}"/>
              </a:ext>
            </a:extLst>
          </p:cNvPr>
          <p:cNvPicPr>
            <a:picLocks noGrp="1" noChangeAspect="1"/>
          </p:cNvPicPr>
          <p:nvPr>
            <p:ph idx="1"/>
          </p:nvPr>
        </p:nvPicPr>
        <p:blipFill>
          <a:blip r:embed="rId2" cstate="print"/>
          <a:stretch>
            <a:fillRect/>
          </a:stretch>
        </p:blipFill>
        <p:spPr>
          <a:xfrm>
            <a:off x="1094139" y="934221"/>
            <a:ext cx="3813373" cy="3317736"/>
          </a:xfrm>
          <a:prstGeom prst="rect">
            <a:avLst/>
          </a:prstGeom>
          <a:effectLst>
            <a:outerShdw blurRad="63500" sx="102000" sy="102000" algn="ctr" rotWithShape="0">
              <a:schemeClr val="accent1">
                <a:lumMod val="75000"/>
                <a:alpha val="40000"/>
              </a:schemeClr>
            </a:outerShdw>
          </a:effectLst>
        </p:spPr>
      </p:pic>
      <p:pic>
        <p:nvPicPr>
          <p:cNvPr id="5" name="Obraz 4">
            <a:extLst>
              <a:ext uri="{FF2B5EF4-FFF2-40B4-BE49-F238E27FC236}">
                <a16:creationId xmlns:a16="http://schemas.microsoft.com/office/drawing/2014/main" xmlns="" id="{AACA9838-3895-4404-9CB9-5057BD775F04}"/>
              </a:ext>
            </a:extLst>
          </p:cNvPr>
          <p:cNvPicPr>
            <a:picLocks noChangeAspect="1"/>
          </p:cNvPicPr>
          <p:nvPr/>
        </p:nvPicPr>
        <p:blipFill>
          <a:blip r:embed="rId3" cstate="print"/>
          <a:stretch>
            <a:fillRect/>
          </a:stretch>
        </p:blipFill>
        <p:spPr>
          <a:xfrm>
            <a:off x="5075286" y="2190833"/>
            <a:ext cx="6528087" cy="1428533"/>
          </a:xfrm>
          <a:prstGeom prst="rect">
            <a:avLst/>
          </a:prstGeom>
        </p:spPr>
      </p:pic>
    </p:spTree>
    <p:extLst>
      <p:ext uri="{BB962C8B-B14F-4D97-AF65-F5344CB8AC3E}">
        <p14:creationId xmlns:p14="http://schemas.microsoft.com/office/powerpoint/2010/main" val="1223968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Symbol zastępczy zawartości 3">
            <a:extLst>
              <a:ext uri="{FF2B5EF4-FFF2-40B4-BE49-F238E27FC236}">
                <a16:creationId xmlns:a16="http://schemas.microsoft.com/office/drawing/2014/main" xmlns="" id="{C52D427A-8710-48BC-96DB-6FE36479C997}"/>
              </a:ext>
            </a:extLst>
          </p:cNvPr>
          <p:cNvPicPr>
            <a:picLocks noGrp="1" noChangeAspect="1"/>
          </p:cNvPicPr>
          <p:nvPr>
            <p:ph idx="1"/>
          </p:nvPr>
        </p:nvPicPr>
        <p:blipFill>
          <a:blip r:embed="rId3" cstate="print"/>
          <a:stretch>
            <a:fillRect/>
          </a:stretch>
        </p:blipFill>
        <p:spPr>
          <a:xfrm>
            <a:off x="1111540" y="663799"/>
            <a:ext cx="4850723" cy="3371251"/>
          </a:xfrm>
          <a:prstGeom prst="rect">
            <a:avLst/>
          </a:prstGeom>
          <a:effectLst>
            <a:outerShdw blurRad="63500" sx="102000" sy="102000" algn="ctr" rotWithShape="0">
              <a:schemeClr val="accent1">
                <a:lumMod val="75000"/>
                <a:alpha val="40000"/>
              </a:schemeClr>
            </a:outerShdw>
          </a:effectLst>
        </p:spPr>
      </p:pic>
      <p:pic>
        <p:nvPicPr>
          <p:cNvPr id="5" name="Obraz 4">
            <a:extLst>
              <a:ext uri="{FF2B5EF4-FFF2-40B4-BE49-F238E27FC236}">
                <a16:creationId xmlns:a16="http://schemas.microsoft.com/office/drawing/2014/main" xmlns="" id="{6CE16E14-F5E1-44D6-87D2-D606C4531A02}"/>
              </a:ext>
            </a:extLst>
          </p:cNvPr>
          <p:cNvPicPr>
            <a:picLocks noChangeAspect="1"/>
          </p:cNvPicPr>
          <p:nvPr/>
        </p:nvPicPr>
        <p:blipFill>
          <a:blip r:embed="rId4" cstate="print"/>
          <a:stretch>
            <a:fillRect/>
          </a:stretch>
        </p:blipFill>
        <p:spPr>
          <a:xfrm>
            <a:off x="2930403" y="4375289"/>
            <a:ext cx="6324396" cy="1697295"/>
          </a:xfrm>
          <a:prstGeom prst="rect">
            <a:avLst/>
          </a:prstGeom>
        </p:spPr>
      </p:pic>
    </p:spTree>
    <p:extLst>
      <p:ext uri="{BB962C8B-B14F-4D97-AF65-F5344CB8AC3E}">
        <p14:creationId xmlns:p14="http://schemas.microsoft.com/office/powerpoint/2010/main" val="35947668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ostokąt 4">
            <a:extLst>
              <a:ext uri="{FF2B5EF4-FFF2-40B4-BE49-F238E27FC236}">
                <a16:creationId xmlns:a16="http://schemas.microsoft.com/office/drawing/2014/main" xmlns="" id="{9596A7F8-46E7-4215-BFBD-B8C5AFE6E199}"/>
              </a:ext>
            </a:extLst>
          </p:cNvPr>
          <p:cNvSpPr/>
          <p:nvPr/>
        </p:nvSpPr>
        <p:spPr>
          <a:xfrm>
            <a:off x="677338" y="3244336"/>
            <a:ext cx="2579049" cy="369332"/>
          </a:xfrm>
          <a:prstGeom prst="rect">
            <a:avLst/>
          </a:prstGeom>
        </p:spPr>
        <p:txBody>
          <a:bodyPr wrap="square">
            <a:spAutoFit/>
          </a:bodyPr>
          <a:lstStyle/>
          <a:p>
            <a:pPr lvl="0" defTabSz="914400"/>
            <a:r>
              <a:rPr lang="pl-PL" dirty="0">
                <a:solidFill>
                  <a:prstClr val="black"/>
                </a:solidFill>
                <a:latin typeface="Arial Black" pitchFamily="34" charset="0"/>
              </a:rPr>
              <a:t>Papryka </a:t>
            </a:r>
            <a:r>
              <a:rPr lang="pl-PL" dirty="0" err="1">
                <a:solidFill>
                  <a:prstClr val="black"/>
                </a:solidFill>
                <a:latin typeface="Arial Black" pitchFamily="34" charset="0"/>
              </a:rPr>
              <a:t>przytycka</a:t>
            </a:r>
            <a:endParaRPr lang="pl-PL" dirty="0">
              <a:solidFill>
                <a:prstClr val="black"/>
              </a:solidFill>
              <a:latin typeface="Arial Black" pitchFamily="34" charset="0"/>
            </a:endParaRPr>
          </a:p>
        </p:txBody>
      </p:sp>
      <p:pic>
        <p:nvPicPr>
          <p:cNvPr id="7" name="Symbol zastępczy zawartości 6">
            <a:extLst>
              <a:ext uri="{FF2B5EF4-FFF2-40B4-BE49-F238E27FC236}">
                <a16:creationId xmlns:a16="http://schemas.microsoft.com/office/drawing/2014/main" xmlns="" id="{1251F4CC-542C-440A-A15D-53425706CA5E}"/>
              </a:ext>
            </a:extLst>
          </p:cNvPr>
          <p:cNvPicPr>
            <a:picLocks noGrp="1" noChangeAspect="1"/>
          </p:cNvPicPr>
          <p:nvPr>
            <p:ph idx="1"/>
          </p:nvPr>
        </p:nvPicPr>
        <p:blipFill>
          <a:blip r:embed="rId2" cstate="print"/>
          <a:stretch>
            <a:fillRect/>
          </a:stretch>
        </p:blipFill>
        <p:spPr>
          <a:xfrm>
            <a:off x="378262" y="508764"/>
            <a:ext cx="3400639" cy="2228326"/>
          </a:xfrm>
          <a:prstGeom prst="rect">
            <a:avLst/>
          </a:prstGeom>
          <a:effectLst>
            <a:outerShdw blurRad="63500" sx="102000" sy="102000" algn="ctr" rotWithShape="0">
              <a:schemeClr val="accent1">
                <a:lumMod val="75000"/>
                <a:alpha val="40000"/>
              </a:schemeClr>
            </a:outerShdw>
          </a:effectLst>
        </p:spPr>
      </p:pic>
      <p:pic>
        <p:nvPicPr>
          <p:cNvPr id="8" name="Obraz 7">
            <a:extLst>
              <a:ext uri="{FF2B5EF4-FFF2-40B4-BE49-F238E27FC236}">
                <a16:creationId xmlns:a16="http://schemas.microsoft.com/office/drawing/2014/main" xmlns="" id="{D2F1C199-38EC-43AB-9992-5E7A05A5F1DF}"/>
              </a:ext>
            </a:extLst>
          </p:cNvPr>
          <p:cNvPicPr>
            <a:picLocks noChangeAspect="1"/>
          </p:cNvPicPr>
          <p:nvPr/>
        </p:nvPicPr>
        <p:blipFill>
          <a:blip r:embed="rId3" cstate="print"/>
          <a:stretch>
            <a:fillRect/>
          </a:stretch>
        </p:blipFill>
        <p:spPr>
          <a:xfrm>
            <a:off x="4248140" y="570108"/>
            <a:ext cx="2935271" cy="2105738"/>
          </a:xfrm>
          <a:prstGeom prst="rect">
            <a:avLst/>
          </a:prstGeom>
          <a:effectLst>
            <a:outerShdw blurRad="63500" sx="102000" sy="102000" algn="ctr" rotWithShape="0">
              <a:schemeClr val="accent1">
                <a:lumMod val="75000"/>
                <a:alpha val="40000"/>
              </a:schemeClr>
            </a:outerShdw>
          </a:effectLst>
        </p:spPr>
      </p:pic>
      <p:pic>
        <p:nvPicPr>
          <p:cNvPr id="9" name="Obraz 8">
            <a:extLst>
              <a:ext uri="{FF2B5EF4-FFF2-40B4-BE49-F238E27FC236}">
                <a16:creationId xmlns:a16="http://schemas.microsoft.com/office/drawing/2014/main" xmlns="" id="{5EA686B7-A546-4EB7-8B2C-582F77ECC600}"/>
              </a:ext>
            </a:extLst>
          </p:cNvPr>
          <p:cNvPicPr>
            <a:picLocks noChangeAspect="1"/>
          </p:cNvPicPr>
          <p:nvPr/>
        </p:nvPicPr>
        <p:blipFill>
          <a:blip r:embed="rId4" cstate="print"/>
          <a:stretch>
            <a:fillRect/>
          </a:stretch>
        </p:blipFill>
        <p:spPr>
          <a:xfrm>
            <a:off x="4724659" y="3179046"/>
            <a:ext cx="1249788" cy="499915"/>
          </a:xfrm>
          <a:prstGeom prst="rect">
            <a:avLst/>
          </a:prstGeom>
        </p:spPr>
      </p:pic>
      <p:pic>
        <p:nvPicPr>
          <p:cNvPr id="10" name="Obraz 9">
            <a:extLst>
              <a:ext uri="{FF2B5EF4-FFF2-40B4-BE49-F238E27FC236}">
                <a16:creationId xmlns:a16="http://schemas.microsoft.com/office/drawing/2014/main" xmlns="" id="{D3F7A91D-43AA-4266-A350-67F43C4657B5}"/>
              </a:ext>
            </a:extLst>
          </p:cNvPr>
          <p:cNvPicPr>
            <a:picLocks noChangeAspect="1"/>
          </p:cNvPicPr>
          <p:nvPr/>
        </p:nvPicPr>
        <p:blipFill>
          <a:blip r:embed="rId5" cstate="print"/>
          <a:stretch>
            <a:fillRect/>
          </a:stretch>
        </p:blipFill>
        <p:spPr>
          <a:xfrm>
            <a:off x="987689" y="4187947"/>
            <a:ext cx="2621507" cy="1743607"/>
          </a:xfrm>
          <a:prstGeom prst="rect">
            <a:avLst/>
          </a:prstGeom>
          <a:effectLst>
            <a:outerShdw blurRad="63500" sx="102000" sy="102000" algn="ctr" rotWithShape="0">
              <a:schemeClr val="accent1">
                <a:lumMod val="75000"/>
                <a:alpha val="40000"/>
              </a:schemeClr>
            </a:outerShdw>
          </a:effectLst>
        </p:spPr>
      </p:pic>
      <p:pic>
        <p:nvPicPr>
          <p:cNvPr id="11" name="Obraz 10">
            <a:extLst>
              <a:ext uri="{FF2B5EF4-FFF2-40B4-BE49-F238E27FC236}">
                <a16:creationId xmlns:a16="http://schemas.microsoft.com/office/drawing/2014/main" xmlns="" id="{32048EB6-368E-412A-A8C3-495F47D5F5E8}"/>
              </a:ext>
            </a:extLst>
          </p:cNvPr>
          <p:cNvPicPr>
            <a:picLocks noChangeAspect="1"/>
          </p:cNvPicPr>
          <p:nvPr/>
        </p:nvPicPr>
        <p:blipFill>
          <a:blip r:embed="rId6" cstate="print"/>
          <a:stretch>
            <a:fillRect/>
          </a:stretch>
        </p:blipFill>
        <p:spPr>
          <a:xfrm>
            <a:off x="1275014" y="6099282"/>
            <a:ext cx="1981372" cy="499915"/>
          </a:xfrm>
          <a:prstGeom prst="rect">
            <a:avLst/>
          </a:prstGeom>
        </p:spPr>
      </p:pic>
      <p:pic>
        <p:nvPicPr>
          <p:cNvPr id="12" name="Obraz 11">
            <a:extLst>
              <a:ext uri="{FF2B5EF4-FFF2-40B4-BE49-F238E27FC236}">
                <a16:creationId xmlns:a16="http://schemas.microsoft.com/office/drawing/2014/main" xmlns="" id="{69570089-F2AB-4135-A6C5-459F19A3461A}"/>
              </a:ext>
            </a:extLst>
          </p:cNvPr>
          <p:cNvPicPr>
            <a:picLocks noChangeAspect="1"/>
          </p:cNvPicPr>
          <p:nvPr/>
        </p:nvPicPr>
        <p:blipFill>
          <a:blip r:embed="rId7" cstate="print"/>
          <a:stretch>
            <a:fillRect/>
          </a:stretch>
        </p:blipFill>
        <p:spPr>
          <a:xfrm>
            <a:off x="4724657" y="4096352"/>
            <a:ext cx="2621507" cy="1847248"/>
          </a:xfrm>
          <a:prstGeom prst="rect">
            <a:avLst/>
          </a:prstGeom>
          <a:effectLst>
            <a:outerShdw blurRad="63500" sx="102000" sy="102000" algn="ctr" rotWithShape="0">
              <a:schemeClr val="accent1">
                <a:lumMod val="75000"/>
                <a:alpha val="40000"/>
              </a:schemeClr>
            </a:outerShdw>
          </a:effectLst>
        </p:spPr>
      </p:pic>
      <p:pic>
        <p:nvPicPr>
          <p:cNvPr id="13" name="Obraz 12">
            <a:extLst>
              <a:ext uri="{FF2B5EF4-FFF2-40B4-BE49-F238E27FC236}">
                <a16:creationId xmlns:a16="http://schemas.microsoft.com/office/drawing/2014/main" xmlns="" id="{E050C7FA-26C3-47ED-A78F-58F00DADAAE0}"/>
              </a:ext>
            </a:extLst>
          </p:cNvPr>
          <p:cNvPicPr>
            <a:picLocks noChangeAspect="1"/>
          </p:cNvPicPr>
          <p:nvPr/>
        </p:nvPicPr>
        <p:blipFill>
          <a:blip r:embed="rId8" cstate="print"/>
          <a:stretch>
            <a:fillRect/>
          </a:stretch>
        </p:blipFill>
        <p:spPr>
          <a:xfrm>
            <a:off x="4862423" y="6092647"/>
            <a:ext cx="2085013" cy="493819"/>
          </a:xfrm>
          <a:prstGeom prst="rect">
            <a:avLst/>
          </a:prstGeom>
        </p:spPr>
      </p:pic>
      <p:pic>
        <p:nvPicPr>
          <p:cNvPr id="14" name="Obraz 13">
            <a:extLst>
              <a:ext uri="{FF2B5EF4-FFF2-40B4-BE49-F238E27FC236}">
                <a16:creationId xmlns:a16="http://schemas.microsoft.com/office/drawing/2014/main" xmlns="" id="{0807428A-5B47-47F3-A381-23E0E868F9F7}"/>
              </a:ext>
            </a:extLst>
          </p:cNvPr>
          <p:cNvPicPr>
            <a:picLocks noChangeAspect="1"/>
          </p:cNvPicPr>
          <p:nvPr/>
        </p:nvPicPr>
        <p:blipFill>
          <a:blip r:embed="rId9" cstate="print"/>
          <a:stretch>
            <a:fillRect/>
          </a:stretch>
        </p:blipFill>
        <p:spPr>
          <a:xfrm>
            <a:off x="8002284" y="560960"/>
            <a:ext cx="2566554" cy="2064253"/>
          </a:xfrm>
          <a:prstGeom prst="rect">
            <a:avLst/>
          </a:prstGeom>
          <a:effectLst>
            <a:outerShdw blurRad="63500" sx="102000" sy="102000" algn="ctr" rotWithShape="0">
              <a:schemeClr val="accent1">
                <a:lumMod val="75000"/>
                <a:alpha val="40000"/>
              </a:schemeClr>
            </a:outerShdw>
          </a:effectLst>
        </p:spPr>
      </p:pic>
      <p:pic>
        <p:nvPicPr>
          <p:cNvPr id="15" name="Obraz 14">
            <a:extLst>
              <a:ext uri="{FF2B5EF4-FFF2-40B4-BE49-F238E27FC236}">
                <a16:creationId xmlns:a16="http://schemas.microsoft.com/office/drawing/2014/main" xmlns="" id="{E1308BE4-F0E3-48E1-8D2A-24E7383F64F3}"/>
              </a:ext>
            </a:extLst>
          </p:cNvPr>
          <p:cNvPicPr>
            <a:picLocks noChangeAspect="1"/>
          </p:cNvPicPr>
          <p:nvPr/>
        </p:nvPicPr>
        <p:blipFill>
          <a:blip r:embed="rId10" cstate="print"/>
          <a:stretch>
            <a:fillRect/>
          </a:stretch>
        </p:blipFill>
        <p:spPr>
          <a:xfrm>
            <a:off x="7651157" y="3193017"/>
            <a:ext cx="3066555" cy="499915"/>
          </a:xfrm>
          <a:prstGeom prst="rect">
            <a:avLst/>
          </a:prstGeom>
        </p:spPr>
      </p:pic>
      <p:pic>
        <p:nvPicPr>
          <p:cNvPr id="16" name="Obraz 15">
            <a:extLst>
              <a:ext uri="{FF2B5EF4-FFF2-40B4-BE49-F238E27FC236}">
                <a16:creationId xmlns:a16="http://schemas.microsoft.com/office/drawing/2014/main" xmlns="" id="{0A3C7E11-CCC7-42CB-860A-816C88A6F505}"/>
              </a:ext>
            </a:extLst>
          </p:cNvPr>
          <p:cNvPicPr>
            <a:picLocks noChangeAspect="1"/>
          </p:cNvPicPr>
          <p:nvPr/>
        </p:nvPicPr>
        <p:blipFill>
          <a:blip r:embed="rId11" cstate="print"/>
          <a:stretch>
            <a:fillRect/>
          </a:stretch>
        </p:blipFill>
        <p:spPr>
          <a:xfrm>
            <a:off x="8254715" y="4139297"/>
            <a:ext cx="2462997" cy="1847248"/>
          </a:xfrm>
          <a:prstGeom prst="rect">
            <a:avLst/>
          </a:prstGeom>
          <a:effectLst>
            <a:outerShdw blurRad="63500" sx="102000" sy="102000" algn="ctr" rotWithShape="0">
              <a:prstClr val="black">
                <a:alpha val="40000"/>
              </a:prstClr>
            </a:outerShdw>
          </a:effectLst>
        </p:spPr>
      </p:pic>
      <p:pic>
        <p:nvPicPr>
          <p:cNvPr id="17" name="Obraz 16">
            <a:extLst>
              <a:ext uri="{FF2B5EF4-FFF2-40B4-BE49-F238E27FC236}">
                <a16:creationId xmlns:a16="http://schemas.microsoft.com/office/drawing/2014/main" xmlns="" id="{B788E47F-0F35-48E5-9D7E-4B6DA8B8DF93}"/>
              </a:ext>
            </a:extLst>
          </p:cNvPr>
          <p:cNvPicPr>
            <a:picLocks noChangeAspect="1"/>
          </p:cNvPicPr>
          <p:nvPr/>
        </p:nvPicPr>
        <p:blipFill>
          <a:blip r:embed="rId12" cstate="print"/>
          <a:stretch>
            <a:fillRect/>
          </a:stretch>
        </p:blipFill>
        <p:spPr>
          <a:xfrm>
            <a:off x="8279101" y="6114027"/>
            <a:ext cx="2438611" cy="493819"/>
          </a:xfrm>
          <a:prstGeom prst="rect">
            <a:avLst/>
          </a:prstGeom>
        </p:spPr>
      </p:pic>
    </p:spTree>
    <p:extLst>
      <p:ext uri="{BB962C8B-B14F-4D97-AF65-F5344CB8AC3E}">
        <p14:creationId xmlns:p14="http://schemas.microsoft.com/office/powerpoint/2010/main" val="25558747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813E621-DFB4-491B-ACC9-D2E71AC69351}"/>
              </a:ext>
            </a:extLst>
          </p:cNvPr>
          <p:cNvSpPr>
            <a:spLocks noGrp="1"/>
          </p:cNvSpPr>
          <p:nvPr>
            <p:ph type="title"/>
          </p:nvPr>
        </p:nvSpPr>
        <p:spPr/>
        <p:txBody>
          <a:bodyPr>
            <a:normAutofit fontScale="90000"/>
          </a:bodyPr>
          <a:lstStyle/>
          <a:p>
            <a:pPr algn="ctr"/>
            <a:r>
              <a:rPr lang="pl-PL" dirty="0"/>
              <a:t>Produkty z powiatu kozienickiego zarejestrowane na Liście Produktów Tradycyjnych Ministerstwa Rolnictwa i Rozwoju Wsi</a:t>
            </a:r>
          </a:p>
        </p:txBody>
      </p:sp>
      <p:sp>
        <p:nvSpPr>
          <p:cNvPr id="3" name="Symbol zastępczy zawartości 2">
            <a:extLst>
              <a:ext uri="{FF2B5EF4-FFF2-40B4-BE49-F238E27FC236}">
                <a16:creationId xmlns:a16="http://schemas.microsoft.com/office/drawing/2014/main" xmlns="" id="{C7F62E7D-C3A7-4AD8-B9F4-2497F3275F66}"/>
              </a:ext>
            </a:extLst>
          </p:cNvPr>
          <p:cNvSpPr>
            <a:spLocks noGrp="1"/>
          </p:cNvSpPr>
          <p:nvPr>
            <p:ph idx="1"/>
          </p:nvPr>
        </p:nvSpPr>
        <p:spPr/>
        <p:txBody>
          <a:bodyPr/>
          <a:lstStyle/>
          <a:p>
            <a:pPr marL="0" indent="0">
              <a:buNone/>
            </a:pPr>
            <a:endParaRPr lang="pl-PL" sz="3200" b="1" dirty="0"/>
          </a:p>
          <a:p>
            <a:pPr marL="0" indent="0">
              <a:buNone/>
            </a:pPr>
            <a:r>
              <a:rPr lang="pl-PL" sz="2400" b="1" dirty="0">
                <a:solidFill>
                  <a:schemeClr val="bg1">
                    <a:lumMod val="50000"/>
                  </a:schemeClr>
                </a:solidFill>
                <a:effectLst>
                  <a:outerShdw blurRad="38100" dist="38100" dir="2700000" algn="tl">
                    <a:srgbClr val="000000">
                      <a:alpha val="43137"/>
                    </a:srgbClr>
                  </a:outerShdw>
                </a:effectLst>
              </a:rPr>
              <a:t>Razówka z Kozienic</a:t>
            </a:r>
          </a:p>
          <a:p>
            <a:endParaRPr lang="pl-PL" dirty="0"/>
          </a:p>
        </p:txBody>
      </p:sp>
      <p:pic>
        <p:nvPicPr>
          <p:cNvPr id="4" name="Obraz 3">
            <a:extLst>
              <a:ext uri="{FF2B5EF4-FFF2-40B4-BE49-F238E27FC236}">
                <a16:creationId xmlns:a16="http://schemas.microsoft.com/office/drawing/2014/main" xmlns="" id="{70BBDEB4-BCCE-4B7A-9E3B-002E876879CA}"/>
              </a:ext>
            </a:extLst>
          </p:cNvPr>
          <p:cNvPicPr>
            <a:picLocks noChangeAspect="1"/>
          </p:cNvPicPr>
          <p:nvPr/>
        </p:nvPicPr>
        <p:blipFill>
          <a:blip r:embed="rId2" cstate="print"/>
          <a:stretch>
            <a:fillRect/>
          </a:stretch>
        </p:blipFill>
        <p:spPr>
          <a:xfrm>
            <a:off x="6900808" y="2296634"/>
            <a:ext cx="3360129" cy="4304570"/>
          </a:xfrm>
          <a:prstGeom prst="rect">
            <a:avLst/>
          </a:prstGeom>
          <a:effectLst>
            <a:outerShdw blurRad="50800" dist="38100" dir="13500000" algn="br" rotWithShape="0">
              <a:schemeClr val="accent1">
                <a:lumMod val="75000"/>
                <a:alpha val="40000"/>
              </a:schemeClr>
            </a:outerShdw>
          </a:effectLst>
          <a:scene3d>
            <a:camera prst="orthographicFront"/>
            <a:lightRig rig="threePt" dir="t"/>
          </a:scene3d>
          <a:sp3d contourW="12700">
            <a:bevelT/>
            <a:contourClr>
              <a:schemeClr val="accent1">
                <a:lumMod val="75000"/>
              </a:schemeClr>
            </a:contourClr>
          </a:sp3d>
        </p:spPr>
      </p:pic>
      <p:pic>
        <p:nvPicPr>
          <p:cNvPr id="6" name="Obraz 5" descr="Obraz zawierający drzewo&#10;&#10;Opis wygenerowany przy bardzo wysokim poziomie pewności">
            <a:extLst>
              <a:ext uri="{FF2B5EF4-FFF2-40B4-BE49-F238E27FC236}">
                <a16:creationId xmlns:a16="http://schemas.microsoft.com/office/drawing/2014/main" xmlns="" id="{C1023E1F-D6D4-43C8-A395-82DC737E11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98" y="3321700"/>
            <a:ext cx="4863377" cy="3259758"/>
          </a:xfrm>
          <a:prstGeom prst="rect">
            <a:avLst/>
          </a:prstGeom>
        </p:spPr>
      </p:pic>
    </p:spTree>
    <p:extLst>
      <p:ext uri="{BB962C8B-B14F-4D97-AF65-F5344CB8AC3E}">
        <p14:creationId xmlns:p14="http://schemas.microsoft.com/office/powerpoint/2010/main" val="3832369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813E621-DFB4-491B-ACC9-D2E71AC69351}"/>
              </a:ext>
            </a:extLst>
          </p:cNvPr>
          <p:cNvSpPr>
            <a:spLocks noGrp="1"/>
          </p:cNvSpPr>
          <p:nvPr>
            <p:ph type="title"/>
          </p:nvPr>
        </p:nvSpPr>
        <p:spPr/>
        <p:txBody>
          <a:bodyPr>
            <a:normAutofit fontScale="90000"/>
          </a:bodyPr>
          <a:lstStyle/>
          <a:p>
            <a:pPr algn="ctr"/>
            <a:r>
              <a:rPr lang="pl-PL" dirty="0"/>
              <a:t>Produkty z powiatu kozienickiego zarejestrowane na Liście Produktów Tradycyjnych Ministerstwa Rolnictwa i Rozwoju Wsi</a:t>
            </a:r>
          </a:p>
        </p:txBody>
      </p:sp>
      <p:sp>
        <p:nvSpPr>
          <p:cNvPr id="3" name="Symbol zastępczy zawartości 2">
            <a:extLst>
              <a:ext uri="{FF2B5EF4-FFF2-40B4-BE49-F238E27FC236}">
                <a16:creationId xmlns:a16="http://schemas.microsoft.com/office/drawing/2014/main" xmlns="" id="{C7F62E7D-C3A7-4AD8-B9F4-2497F3275F66}"/>
              </a:ext>
            </a:extLst>
          </p:cNvPr>
          <p:cNvSpPr>
            <a:spLocks noGrp="1"/>
          </p:cNvSpPr>
          <p:nvPr>
            <p:ph idx="1"/>
          </p:nvPr>
        </p:nvSpPr>
        <p:spPr/>
        <p:txBody>
          <a:bodyPr/>
          <a:lstStyle/>
          <a:p>
            <a:endParaRPr lang="pl-PL" sz="3200" b="1" dirty="0"/>
          </a:p>
          <a:p>
            <a:pPr marL="0" indent="0" algn="r">
              <a:buNone/>
            </a:pPr>
            <a:endParaRPr lang="pl-PL" dirty="0"/>
          </a:p>
        </p:txBody>
      </p:sp>
      <p:pic>
        <p:nvPicPr>
          <p:cNvPr id="5" name="Obraz 4">
            <a:extLst>
              <a:ext uri="{FF2B5EF4-FFF2-40B4-BE49-F238E27FC236}">
                <a16:creationId xmlns:a16="http://schemas.microsoft.com/office/drawing/2014/main" xmlns="" id="{146DEF10-4D16-45AF-B574-0117FC1FF2EB}"/>
              </a:ext>
            </a:extLst>
          </p:cNvPr>
          <p:cNvPicPr>
            <a:picLocks noChangeAspect="1"/>
          </p:cNvPicPr>
          <p:nvPr/>
        </p:nvPicPr>
        <p:blipFill>
          <a:blip r:embed="rId2" cstate="print"/>
          <a:stretch>
            <a:fillRect/>
          </a:stretch>
        </p:blipFill>
        <p:spPr>
          <a:xfrm>
            <a:off x="6764418" y="2331763"/>
            <a:ext cx="3136816" cy="4302953"/>
          </a:xfrm>
          <a:prstGeom prst="rect">
            <a:avLst/>
          </a:prstGeom>
          <a:effectLst>
            <a:outerShdw blurRad="50800" dist="38100" dir="13500000" algn="br" rotWithShape="0">
              <a:schemeClr val="accent1">
                <a:lumMod val="75000"/>
                <a:alpha val="40000"/>
              </a:schemeClr>
            </a:outerShdw>
          </a:effectLst>
          <a:scene3d>
            <a:camera prst="orthographicFront"/>
            <a:lightRig rig="threePt" dir="t"/>
          </a:scene3d>
          <a:sp3d contourW="12700">
            <a:bevelT/>
            <a:contourClr>
              <a:schemeClr val="accent1">
                <a:lumMod val="75000"/>
              </a:schemeClr>
            </a:contourClr>
          </a:sp3d>
        </p:spPr>
      </p:pic>
      <p:sp>
        <p:nvSpPr>
          <p:cNvPr id="7" name="Prostokąt 6">
            <a:extLst>
              <a:ext uri="{FF2B5EF4-FFF2-40B4-BE49-F238E27FC236}">
                <a16:creationId xmlns:a16="http://schemas.microsoft.com/office/drawing/2014/main" xmlns="" id="{CEF60899-01FB-4EFA-BD32-EE867B4F4E39}"/>
              </a:ext>
            </a:extLst>
          </p:cNvPr>
          <p:cNvSpPr/>
          <p:nvPr/>
        </p:nvSpPr>
        <p:spPr>
          <a:xfrm>
            <a:off x="1062787" y="2781726"/>
            <a:ext cx="3862875" cy="400110"/>
          </a:xfrm>
          <a:prstGeom prst="rect">
            <a:avLst/>
          </a:prstGeom>
        </p:spPr>
        <p:txBody>
          <a:bodyPr wrap="square">
            <a:spAutoFit/>
          </a:bodyPr>
          <a:lstStyle/>
          <a:p>
            <a:r>
              <a:rPr lang="pl-PL" sz="2000" b="1" dirty="0">
                <a:solidFill>
                  <a:schemeClr val="bg1">
                    <a:lumMod val="50000"/>
                  </a:schemeClr>
                </a:solidFill>
                <a:effectLst>
                  <a:outerShdw blurRad="38100" dist="38100" dir="2700000" algn="tl">
                    <a:srgbClr val="000000">
                      <a:alpha val="43137"/>
                    </a:srgbClr>
                  </a:outerShdw>
                </a:effectLst>
              </a:rPr>
              <a:t>Kozienicki Ogórek Kiszony</a:t>
            </a:r>
          </a:p>
        </p:txBody>
      </p:sp>
      <p:pic>
        <p:nvPicPr>
          <p:cNvPr id="8" name="Obraz 7">
            <a:extLst>
              <a:ext uri="{FF2B5EF4-FFF2-40B4-BE49-F238E27FC236}">
                <a16:creationId xmlns:a16="http://schemas.microsoft.com/office/drawing/2014/main" xmlns="" id="{B5CBC9E7-CBD1-496D-8F34-1C1DFFCBDD60}"/>
              </a:ext>
            </a:extLst>
          </p:cNvPr>
          <p:cNvPicPr>
            <a:picLocks noChangeAspect="1"/>
          </p:cNvPicPr>
          <p:nvPr/>
        </p:nvPicPr>
        <p:blipFill>
          <a:blip r:embed="rId3" cstate="print"/>
          <a:stretch>
            <a:fillRect/>
          </a:stretch>
        </p:blipFill>
        <p:spPr>
          <a:xfrm>
            <a:off x="1104902" y="3429000"/>
            <a:ext cx="4991100" cy="3257550"/>
          </a:xfrm>
          <a:prstGeom prst="rect">
            <a:avLst/>
          </a:prstGeom>
          <a:effectLst>
            <a:outerShdw blurRad="63500" sx="102000" sy="102000" algn="ctr" rotWithShape="0">
              <a:schemeClr val="accent1">
                <a:lumMod val="75000"/>
                <a:alpha val="40000"/>
              </a:schemeClr>
            </a:outerShdw>
          </a:effectLst>
        </p:spPr>
      </p:pic>
    </p:spTree>
    <p:extLst>
      <p:ext uri="{BB962C8B-B14F-4D97-AF65-F5344CB8AC3E}">
        <p14:creationId xmlns:p14="http://schemas.microsoft.com/office/powerpoint/2010/main" val="2444130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8AB591A1-956A-4D24-8752-2C8AA535406B}"/>
              </a:ext>
            </a:extLst>
          </p:cNvPr>
          <p:cNvSpPr>
            <a:spLocks noGrp="1"/>
          </p:cNvSpPr>
          <p:nvPr>
            <p:ph type="title"/>
          </p:nvPr>
        </p:nvSpPr>
        <p:spPr>
          <a:xfrm>
            <a:off x="1043950" y="1179151"/>
            <a:ext cx="2996422" cy="4463889"/>
          </a:xfrm>
        </p:spPr>
        <p:txBody>
          <a:bodyPr anchor="ctr">
            <a:normAutofit/>
          </a:bodyPr>
          <a:lstStyle/>
          <a:p>
            <a:r>
              <a:rPr lang="pl-PL" dirty="0">
                <a:effectLst>
                  <a:outerShdw blurRad="38100" dist="38100" dir="2700000" algn="tl">
                    <a:srgbClr val="000000">
                      <a:alpha val="43137"/>
                    </a:srgbClr>
                  </a:outerShdw>
                </a:effectLst>
              </a:rPr>
              <a:t>Analiza gospodarcza obszaru –co mamy?</a:t>
            </a:r>
          </a:p>
        </p:txBody>
      </p:sp>
      <p:sp>
        <p:nvSpPr>
          <p:cNvPr id="13" name="Isosceles Triangle 12">
            <a:extLst>
              <a:ext uri="{FF2B5EF4-FFF2-40B4-BE49-F238E27FC236}">
                <a16:creationId xmlns:a16="http://schemas.microsoft.com/office/drawing/2014/main" xmlns=""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Symbol zastępczy zawartości 5">
            <a:extLst>
              <a:ext uri="{FF2B5EF4-FFF2-40B4-BE49-F238E27FC236}">
                <a16:creationId xmlns:a16="http://schemas.microsoft.com/office/drawing/2014/main" xmlns="" id="{C43EDAF9-DD6C-44DF-AAF2-23F9EAB5061B}"/>
              </a:ext>
            </a:extLst>
          </p:cNvPr>
          <p:cNvSpPr>
            <a:spLocks noGrp="1"/>
          </p:cNvSpPr>
          <p:nvPr>
            <p:ph idx="1"/>
          </p:nvPr>
        </p:nvSpPr>
        <p:spPr>
          <a:xfrm>
            <a:off x="4978918" y="517236"/>
            <a:ext cx="6341016" cy="6012873"/>
          </a:xfrm>
        </p:spPr>
        <p:txBody>
          <a:bodyPr anchor="ctr">
            <a:normAutofit/>
          </a:bodyPr>
          <a:lstStyle/>
          <a:p>
            <a:pPr>
              <a:lnSpc>
                <a:spcPct val="90000"/>
              </a:lnSpc>
            </a:pPr>
            <a:endParaRPr lang="pl-PL" sz="900" dirty="0"/>
          </a:p>
          <a:p>
            <a:pPr marL="0" indent="0">
              <a:lnSpc>
                <a:spcPct val="90000"/>
              </a:lnSpc>
              <a:buNone/>
            </a:pPr>
            <a:r>
              <a:rPr lang="pl-PL" sz="2800" dirty="0"/>
              <a:t>Powiat Kozienicki jest powiatem rolniczo-przemysłowym, tereny użytkowane rolniczo stanowią 57,48% jego powierzchni. W gospodarce regionu rolnictwo zajmuje wysoką pozycję, dominującymi kierunkami produkcji rolniczej są:</a:t>
            </a:r>
          </a:p>
          <a:p>
            <a:pPr marL="0" indent="0">
              <a:lnSpc>
                <a:spcPct val="90000"/>
              </a:lnSpc>
              <a:buNone/>
            </a:pPr>
            <a:r>
              <a:rPr lang="pl-PL" sz="2800" dirty="0"/>
              <a:t>- zboża, </a:t>
            </a:r>
          </a:p>
          <a:p>
            <a:pPr marL="0" indent="0">
              <a:lnSpc>
                <a:spcPct val="90000"/>
              </a:lnSpc>
              <a:buNone/>
            </a:pPr>
            <a:r>
              <a:rPr lang="pl-PL" sz="2800" dirty="0"/>
              <a:t>- owoce miękkie i warzywa – m.in. jabłka, truskawki, pomidory, ogórki, kalafiory, brokuły.</a:t>
            </a:r>
          </a:p>
          <a:p>
            <a:pPr marL="0" indent="0">
              <a:lnSpc>
                <a:spcPct val="90000"/>
              </a:lnSpc>
              <a:buNone/>
            </a:pPr>
            <a:r>
              <a:rPr lang="pl-PL" sz="2800" dirty="0"/>
              <a:t>- trzoda chlewna. </a:t>
            </a:r>
          </a:p>
          <a:p>
            <a:pPr>
              <a:lnSpc>
                <a:spcPct val="90000"/>
              </a:lnSpc>
            </a:pPr>
            <a:endParaRPr lang="pl-PL" sz="1400" dirty="0"/>
          </a:p>
          <a:p>
            <a:pPr>
              <a:lnSpc>
                <a:spcPct val="90000"/>
              </a:lnSpc>
            </a:pPr>
            <a:endParaRPr lang="pl-PL" sz="900" dirty="0"/>
          </a:p>
        </p:txBody>
      </p:sp>
      <p:sp>
        <p:nvSpPr>
          <p:cNvPr id="17" name="Isosceles Triangle 16">
            <a:extLst>
              <a:ext uri="{FF2B5EF4-FFF2-40B4-BE49-F238E27FC236}">
                <a16:creationId xmlns:a16="http://schemas.microsoft.com/office/drawing/2014/main" xmlns=""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14">
            <a:extLst>
              <a:ext uri="{FF2B5EF4-FFF2-40B4-BE49-F238E27FC236}">
                <a16:creationId xmlns:a16="http://schemas.microsoft.com/office/drawing/2014/main" xmlns=""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6908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677334" y="1268361"/>
            <a:ext cx="8596668" cy="4773001"/>
          </a:xfrm>
        </p:spPr>
        <p:txBody>
          <a:bodyPr>
            <a:normAutofit/>
          </a:bodyPr>
          <a:lstStyle/>
          <a:p>
            <a:endParaRPr lang="pl-PL" dirty="0">
              <a:solidFill>
                <a:schemeClr val="accent2">
                  <a:lumMod val="75000"/>
                </a:schemeClr>
              </a:solidFill>
              <a:latin typeface="Batang" pitchFamily="18" charset="-127"/>
              <a:ea typeface="Batang" pitchFamily="18" charset="-127"/>
            </a:endParaRPr>
          </a:p>
          <a:p>
            <a:endParaRPr lang="pl-PL" dirty="0">
              <a:solidFill>
                <a:schemeClr val="accent2">
                  <a:lumMod val="75000"/>
                </a:schemeClr>
              </a:solidFill>
              <a:latin typeface="Batang" pitchFamily="18" charset="-127"/>
              <a:ea typeface="Batang" pitchFamily="18" charset="-127"/>
            </a:endParaRPr>
          </a:p>
          <a:p>
            <a:endParaRPr lang="pl-PL" dirty="0">
              <a:solidFill>
                <a:schemeClr val="accent2">
                  <a:lumMod val="75000"/>
                </a:schemeClr>
              </a:solidFill>
              <a:latin typeface="Batang" pitchFamily="18" charset="-127"/>
              <a:ea typeface="Batang" pitchFamily="18" charset="-127"/>
            </a:endParaRPr>
          </a:p>
          <a:p>
            <a:endParaRPr lang="pl-PL" dirty="0">
              <a:solidFill>
                <a:schemeClr val="accent2">
                  <a:lumMod val="75000"/>
                </a:schemeClr>
              </a:solidFill>
              <a:latin typeface="Batang" pitchFamily="18" charset="-127"/>
              <a:ea typeface="Batang" pitchFamily="18" charset="-127"/>
            </a:endParaRPr>
          </a:p>
          <a:p>
            <a:pPr marL="0" indent="0">
              <a:buNone/>
            </a:pPr>
            <a:r>
              <a:rPr lang="pl-PL"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Batang" pitchFamily="18" charset="-127"/>
                <a:ea typeface="Batang" pitchFamily="18" charset="-127"/>
              </a:rPr>
              <a:t>Bo Ziemia Kozienicka to kopalnia nie odkrytych jeszcze produktów i smaków, w której drzemie bardzo duży potencjał</a:t>
            </a:r>
          </a:p>
        </p:txBody>
      </p:sp>
      <p:sp>
        <p:nvSpPr>
          <p:cNvPr id="4" name="Prostokąt 3"/>
          <p:cNvSpPr/>
          <p:nvPr/>
        </p:nvSpPr>
        <p:spPr>
          <a:xfrm>
            <a:off x="660467" y="1241774"/>
            <a:ext cx="10635092" cy="923330"/>
          </a:xfrm>
          <a:prstGeom prst="rect">
            <a:avLst/>
          </a:prstGeom>
          <a:noFill/>
        </p:spPr>
        <p:txBody>
          <a:bodyPr wrap="none" lIns="91440" tIns="45720" rIns="91440" bIns="45720">
            <a:spAutoFit/>
          </a:bodyPr>
          <a:lstStyle/>
          <a:p>
            <a:pPr algn="ctr"/>
            <a:r>
              <a:rPr lang="pl-PL" sz="5400" b="1" i="1" cap="none" spc="300" dirty="0">
                <a:ln w="11430" cmpd="sng">
                  <a:solidFill>
                    <a:schemeClr val="accent1">
                      <a:tint val="10000"/>
                    </a:schemeClr>
                  </a:solidFill>
                  <a:prstDash val="solid"/>
                  <a:miter lim="800000"/>
                </a:ln>
                <a:gradFill flip="none" rotWithShape="1">
                  <a:gsLst>
                    <a:gs pos="10000">
                      <a:schemeClr val="accent1">
                        <a:tint val="83000"/>
                        <a:shade val="100000"/>
                        <a:satMod val="200000"/>
                      </a:schemeClr>
                    </a:gs>
                    <a:gs pos="75000">
                      <a:schemeClr val="accent1">
                        <a:tint val="100000"/>
                        <a:shade val="50000"/>
                        <a:satMod val="150000"/>
                      </a:schemeClr>
                    </a:gs>
                  </a:gsLst>
                  <a:lin ang="10800000" scaled="1"/>
                  <a:tileRect/>
                </a:gradFill>
                <a:effectLst>
                  <a:glow rad="45500">
                    <a:schemeClr val="accent1">
                      <a:satMod val="220000"/>
                      <a:alpha val="35000"/>
                    </a:schemeClr>
                  </a:glow>
                </a:effectLst>
                <a:latin typeface="Constantia" pitchFamily="18" charset="0"/>
                <a:ea typeface="Batang" pitchFamily="18" charset="-127"/>
                <a:cs typeface="Arabic Typesetting" pitchFamily="66" charset="-78"/>
              </a:rPr>
              <a:t>I będzie ich więcej…………………</a:t>
            </a:r>
            <a:endParaRPr lang="pl-PL" sz="5400" b="1" cap="none" spc="300" dirty="0">
              <a:ln w="11430" cmpd="sng">
                <a:solidFill>
                  <a:schemeClr val="accent1">
                    <a:tint val="10000"/>
                  </a:schemeClr>
                </a:solidFill>
                <a:prstDash val="solid"/>
                <a:miter lim="800000"/>
              </a:ln>
              <a:gradFill flip="none" rotWithShape="1">
                <a:gsLst>
                  <a:gs pos="10000">
                    <a:schemeClr val="accent1">
                      <a:tint val="83000"/>
                      <a:shade val="100000"/>
                      <a:satMod val="200000"/>
                    </a:schemeClr>
                  </a:gs>
                  <a:gs pos="75000">
                    <a:schemeClr val="accent1">
                      <a:tint val="100000"/>
                      <a:shade val="50000"/>
                      <a:satMod val="150000"/>
                    </a:schemeClr>
                  </a:gs>
                </a:gsLst>
                <a:lin ang="10800000" scaled="1"/>
                <a:tileRect/>
              </a:gradFill>
              <a:effectLst>
                <a:glow rad="45500">
                  <a:schemeClr val="accent1">
                    <a:satMod val="220000"/>
                    <a:alpha val="35000"/>
                  </a:schemeClr>
                </a:glow>
              </a:effectLst>
            </a:endParaRPr>
          </a:p>
        </p:txBody>
      </p:sp>
    </p:spTree>
    <p:extLst>
      <p:ext uri="{BB962C8B-B14F-4D97-AF65-F5344CB8AC3E}">
        <p14:creationId xmlns:p14="http://schemas.microsoft.com/office/powerpoint/2010/main" val="2709283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9F4444CE-BC8D-4D61-B303-4C05614E62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62423CA5-E2E1-4789-B759-9906C1C940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Isosceles Triangle 13">
            <a:extLst>
              <a:ext uri="{FF2B5EF4-FFF2-40B4-BE49-F238E27FC236}">
                <a16:creationId xmlns:a16="http://schemas.microsoft.com/office/drawing/2014/main" xmlns="" id="{73772B81-181F-48B7-8826-4D9686D15D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ytuł 1"/>
          <p:cNvSpPr>
            <a:spLocks noGrp="1"/>
          </p:cNvSpPr>
          <p:nvPr>
            <p:ph type="title"/>
          </p:nvPr>
        </p:nvSpPr>
        <p:spPr>
          <a:xfrm>
            <a:off x="584791" y="443872"/>
            <a:ext cx="4153784" cy="1065952"/>
          </a:xfrm>
        </p:spPr>
        <p:txBody>
          <a:bodyPr anchor="ctr">
            <a:normAutofit fontScale="90000"/>
          </a:bodyPr>
          <a:lstStyle/>
          <a:p>
            <a:r>
              <a:rPr lang="pl-PL" sz="3100" dirty="0">
                <a:solidFill>
                  <a:schemeClr val="bg1"/>
                </a:solidFill>
                <a:effectLst>
                  <a:outerShdw blurRad="38100" dist="38100" dir="2700000" algn="tl">
                    <a:srgbClr val="000000">
                      <a:alpha val="43137"/>
                    </a:srgbClr>
                  </a:outerShdw>
                </a:effectLst>
              </a:rPr>
              <a:t>Skład autorów projektu „</a:t>
            </a:r>
            <a:r>
              <a:rPr lang="pl-PL" sz="2200" dirty="0">
                <a:solidFill>
                  <a:schemeClr val="bg1"/>
                </a:solidFill>
                <a:effectLst>
                  <a:outerShdw blurRad="38100" dist="38100" dir="2700000" algn="tl">
                    <a:srgbClr val="000000">
                      <a:alpha val="43137"/>
                    </a:srgbClr>
                  </a:outerShdw>
                </a:effectLst>
              </a:rPr>
              <a:t>Smaki Ziemi Kozienickiej”:</a:t>
            </a:r>
            <a:r>
              <a:rPr lang="pl-PL" dirty="0">
                <a:solidFill>
                  <a:schemeClr val="bg1"/>
                </a:solidFill>
                <a:effectLst>
                  <a:outerShdw blurRad="38100" dist="38100" dir="2700000" algn="tl">
                    <a:srgbClr val="000000">
                      <a:alpha val="43137"/>
                    </a:srgbClr>
                  </a:outerShdw>
                </a:effectLst>
              </a:rPr>
              <a:t/>
            </a:r>
            <a:br>
              <a:rPr lang="pl-PL" dirty="0">
                <a:solidFill>
                  <a:schemeClr val="bg1"/>
                </a:solidFill>
                <a:effectLst>
                  <a:outerShdw blurRad="38100" dist="38100" dir="2700000" algn="tl">
                    <a:srgbClr val="000000">
                      <a:alpha val="43137"/>
                    </a:srgbClr>
                  </a:outerShdw>
                </a:effectLst>
              </a:rPr>
            </a:br>
            <a:r>
              <a:rPr lang="pl-PL" dirty="0">
                <a:solidFill>
                  <a:schemeClr val="bg1"/>
                </a:solidFill>
                <a:effectLst>
                  <a:outerShdw blurRad="38100" dist="38100" dir="2700000" algn="tl">
                    <a:srgbClr val="000000">
                      <a:alpha val="43137"/>
                    </a:srgbClr>
                  </a:outerShdw>
                </a:effectLst>
              </a:rPr>
              <a:t/>
            </a:r>
            <a:br>
              <a:rPr lang="pl-PL" dirty="0">
                <a:solidFill>
                  <a:schemeClr val="bg1"/>
                </a:solidFill>
                <a:effectLst>
                  <a:outerShdw blurRad="38100" dist="38100" dir="2700000" algn="tl">
                    <a:srgbClr val="000000">
                      <a:alpha val="43137"/>
                    </a:srgbClr>
                  </a:outerShdw>
                </a:effectLst>
              </a:rPr>
            </a:br>
            <a:r>
              <a:rPr lang="pl-PL" sz="2200" dirty="0">
                <a:solidFill>
                  <a:schemeClr val="accent2">
                    <a:lumMod val="60000"/>
                    <a:lumOff val="40000"/>
                  </a:schemeClr>
                </a:solidFill>
                <a:effectLst>
                  <a:outerShdw blurRad="38100" dist="38100" dir="2700000" algn="tl">
                    <a:srgbClr val="000000">
                      <a:alpha val="43137"/>
                    </a:srgbClr>
                  </a:outerShdw>
                </a:effectLst>
              </a:rPr>
              <a:t>Aleksandra  Wieczorek </a:t>
            </a:r>
            <a:r>
              <a:rPr lang="pl-PL" sz="1800" dirty="0">
                <a:solidFill>
                  <a:schemeClr val="bg1"/>
                </a:solidFill>
                <a:effectLst>
                  <a:outerShdw blurRad="38100" dist="38100" dir="2700000" algn="tl">
                    <a:srgbClr val="000000">
                      <a:alpha val="43137"/>
                    </a:srgbClr>
                  </a:outerShdw>
                </a:effectLst>
              </a:rPr>
              <a:t>– główny autor i twórca prezentacji</a:t>
            </a:r>
          </a:p>
        </p:txBody>
      </p:sp>
      <p:sp>
        <p:nvSpPr>
          <p:cNvPr id="3" name="Symbol zastępczy zawartości 2"/>
          <p:cNvSpPr>
            <a:spLocks noGrp="1"/>
          </p:cNvSpPr>
          <p:nvPr>
            <p:ph idx="1"/>
          </p:nvPr>
        </p:nvSpPr>
        <p:spPr>
          <a:xfrm>
            <a:off x="673754" y="2193859"/>
            <a:ext cx="3973943" cy="3440110"/>
          </a:xfrm>
        </p:spPr>
        <p:txBody>
          <a:bodyPr>
            <a:normAutofit/>
          </a:bodyPr>
          <a:lstStyle/>
          <a:p>
            <a:pPr>
              <a:lnSpc>
                <a:spcPct val="90000"/>
              </a:lnSpc>
              <a:buNone/>
            </a:pPr>
            <a:r>
              <a:rPr lang="pl-PL" dirty="0">
                <a:solidFill>
                  <a:schemeClr val="bg1"/>
                </a:solidFill>
                <a:effectLst>
                  <a:outerShdw blurRad="38100" dist="38100" dir="2700000" algn="tl">
                    <a:srgbClr val="000000">
                      <a:alpha val="43137"/>
                    </a:srgbClr>
                  </a:outerShdw>
                </a:effectLst>
              </a:rPr>
              <a:t>Współautorzy:</a:t>
            </a:r>
          </a:p>
          <a:p>
            <a:pPr>
              <a:lnSpc>
                <a:spcPct val="90000"/>
              </a:lnSpc>
              <a:buAutoNum type="arabicPeriod"/>
            </a:pPr>
            <a:r>
              <a:rPr lang="pl-PL" dirty="0">
                <a:solidFill>
                  <a:schemeClr val="bg1"/>
                </a:solidFill>
                <a:effectLst>
                  <a:outerShdw blurRad="38100" dist="38100" dir="2700000" algn="tl">
                    <a:srgbClr val="000000">
                      <a:alpha val="43137"/>
                    </a:srgbClr>
                  </a:outerShdw>
                </a:effectLst>
              </a:rPr>
              <a:t>Justyna Adamczyk </a:t>
            </a:r>
          </a:p>
          <a:p>
            <a:pPr>
              <a:lnSpc>
                <a:spcPct val="90000"/>
              </a:lnSpc>
              <a:buAutoNum type="arabicPeriod"/>
            </a:pPr>
            <a:r>
              <a:rPr lang="pl-PL" dirty="0">
                <a:solidFill>
                  <a:schemeClr val="bg1"/>
                </a:solidFill>
                <a:effectLst>
                  <a:outerShdw blurRad="38100" dist="38100" dir="2700000" algn="tl">
                    <a:srgbClr val="000000">
                      <a:alpha val="43137"/>
                    </a:srgbClr>
                  </a:outerShdw>
                </a:effectLst>
              </a:rPr>
              <a:t>Ewa Kwiecińska</a:t>
            </a:r>
          </a:p>
          <a:p>
            <a:pPr>
              <a:lnSpc>
                <a:spcPct val="90000"/>
              </a:lnSpc>
              <a:buAutoNum type="arabicPeriod"/>
            </a:pPr>
            <a:r>
              <a:rPr lang="pl-PL" dirty="0">
                <a:solidFill>
                  <a:schemeClr val="bg1"/>
                </a:solidFill>
                <a:effectLst>
                  <a:outerShdw blurRad="38100" dist="38100" dir="2700000" algn="tl">
                    <a:srgbClr val="000000">
                      <a:alpha val="43137"/>
                    </a:srgbClr>
                  </a:outerShdw>
                </a:effectLst>
              </a:rPr>
              <a:t>Elżbieta Kucharska</a:t>
            </a:r>
          </a:p>
          <a:p>
            <a:pPr>
              <a:lnSpc>
                <a:spcPct val="90000"/>
              </a:lnSpc>
              <a:buAutoNum type="arabicPeriod"/>
            </a:pPr>
            <a:r>
              <a:rPr lang="pl-PL" dirty="0">
                <a:solidFill>
                  <a:schemeClr val="bg1"/>
                </a:solidFill>
                <a:effectLst>
                  <a:outerShdw blurRad="38100" dist="38100" dir="2700000" algn="tl">
                    <a:srgbClr val="000000">
                      <a:alpha val="43137"/>
                    </a:srgbClr>
                  </a:outerShdw>
                </a:effectLst>
              </a:rPr>
              <a:t>Anna </a:t>
            </a:r>
            <a:r>
              <a:rPr lang="pl-PL" dirty="0" err="1">
                <a:solidFill>
                  <a:schemeClr val="bg1"/>
                </a:solidFill>
                <a:effectLst>
                  <a:outerShdw blurRad="38100" dist="38100" dir="2700000" algn="tl">
                    <a:srgbClr val="000000">
                      <a:alpha val="43137"/>
                    </a:srgbClr>
                  </a:outerShdw>
                </a:effectLst>
              </a:rPr>
              <a:t>Plesiewicz</a:t>
            </a:r>
            <a:r>
              <a:rPr lang="pl-PL" dirty="0">
                <a:solidFill>
                  <a:schemeClr val="bg1"/>
                </a:solidFill>
                <a:effectLst>
                  <a:outerShdw blurRad="38100" dist="38100" dir="2700000" algn="tl">
                    <a:srgbClr val="000000">
                      <a:alpha val="43137"/>
                    </a:srgbClr>
                  </a:outerShdw>
                </a:effectLst>
              </a:rPr>
              <a:t> –Trzeciak</a:t>
            </a:r>
          </a:p>
          <a:p>
            <a:pPr>
              <a:lnSpc>
                <a:spcPct val="90000"/>
              </a:lnSpc>
              <a:buAutoNum type="arabicPeriod"/>
            </a:pPr>
            <a:r>
              <a:rPr lang="pl-PL" dirty="0">
                <a:solidFill>
                  <a:schemeClr val="bg1"/>
                </a:solidFill>
                <a:effectLst>
                  <a:outerShdw blurRad="38100" dist="38100" dir="2700000" algn="tl">
                    <a:srgbClr val="000000">
                      <a:alpha val="43137"/>
                    </a:srgbClr>
                  </a:outerShdw>
                </a:effectLst>
              </a:rPr>
              <a:t>Jolanta Stefaniak</a:t>
            </a:r>
          </a:p>
          <a:p>
            <a:pPr>
              <a:lnSpc>
                <a:spcPct val="90000"/>
              </a:lnSpc>
              <a:buAutoNum type="arabicPeriod"/>
            </a:pPr>
            <a:r>
              <a:rPr lang="pl-PL" dirty="0">
                <a:solidFill>
                  <a:schemeClr val="bg1"/>
                </a:solidFill>
                <a:effectLst>
                  <a:outerShdw blurRad="38100" dist="38100" dir="2700000" algn="tl">
                    <a:srgbClr val="000000">
                      <a:alpha val="43137"/>
                    </a:srgbClr>
                  </a:outerShdw>
                </a:effectLst>
              </a:rPr>
              <a:t>Joanna Wojtasik</a:t>
            </a:r>
          </a:p>
          <a:p>
            <a:pPr>
              <a:lnSpc>
                <a:spcPct val="90000"/>
              </a:lnSpc>
              <a:buAutoNum type="arabicPeriod"/>
            </a:pPr>
            <a:r>
              <a:rPr lang="pl-PL" dirty="0">
                <a:solidFill>
                  <a:schemeClr val="bg1"/>
                </a:solidFill>
                <a:effectLst>
                  <a:outerShdw blurRad="38100" dist="38100" dir="2700000" algn="tl">
                    <a:srgbClr val="000000">
                      <a:alpha val="43137"/>
                    </a:srgbClr>
                  </a:outerShdw>
                </a:effectLst>
              </a:rPr>
              <a:t>Barbara Woźniak</a:t>
            </a:r>
          </a:p>
          <a:p>
            <a:pPr>
              <a:lnSpc>
                <a:spcPct val="90000"/>
              </a:lnSpc>
              <a:buAutoNum type="arabicPeriod"/>
            </a:pPr>
            <a:endParaRPr lang="pl-PL" dirty="0">
              <a:solidFill>
                <a:schemeClr val="bg1"/>
              </a:solidFill>
            </a:endParaRPr>
          </a:p>
          <a:p>
            <a:pPr>
              <a:lnSpc>
                <a:spcPct val="90000"/>
              </a:lnSpc>
              <a:buAutoNum type="arabicPeriod"/>
            </a:pPr>
            <a:endParaRPr lang="pl-PL" dirty="0">
              <a:solidFill>
                <a:schemeClr val="bg1"/>
              </a:solidFill>
            </a:endParaRPr>
          </a:p>
        </p:txBody>
      </p:sp>
      <p:pic>
        <p:nvPicPr>
          <p:cNvPr id="5" name="Obraz 4" descr="Obraz zawierający tekst&#10;&#10;Opis wygenerowany przy bardzo wysokim poziomie pewności">
            <a:extLst>
              <a:ext uri="{FF2B5EF4-FFF2-40B4-BE49-F238E27FC236}">
                <a16:creationId xmlns:a16="http://schemas.microsoft.com/office/drawing/2014/main" xmlns="" id="{D194B34D-5633-4ED3-9919-69D015C0602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1" y="1397489"/>
            <a:ext cx="5143500" cy="4050506"/>
          </a:xfrm>
          <a:prstGeom prst="rect">
            <a:avLst/>
          </a:prstGeom>
          <a:effectLst>
            <a:outerShdw blurRad="50800" dist="38100" dir="13500000" algn="br" rotWithShape="0">
              <a:schemeClr val="accent1">
                <a:lumMod val="75000"/>
                <a:alpha val="40000"/>
              </a:schemeClr>
            </a:outerShdw>
          </a:effectLst>
        </p:spPr>
      </p:pic>
      <p:sp>
        <p:nvSpPr>
          <p:cNvPr id="16" name="Isosceles Triangle 15">
            <a:extLst>
              <a:ext uri="{FF2B5EF4-FFF2-40B4-BE49-F238E27FC236}">
                <a16:creationId xmlns:a16="http://schemas.microsoft.com/office/drawing/2014/main" xmlns="" id="{B2205F6E-03C6-4E92-877C-E2482F6599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266228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ymbol zastępczy zawartości 6" descr="IMGP4684.JPG"/>
          <p:cNvPicPr>
            <a:picLocks noGrp="1" noChangeAspect="1"/>
          </p:cNvPicPr>
          <p:nvPr>
            <p:ph idx="1"/>
          </p:nvPr>
        </p:nvPicPr>
        <p:blipFill>
          <a:blip r:embed="rId2" cstate="print"/>
          <a:stretch>
            <a:fillRect/>
          </a:stretch>
        </p:blipFill>
        <p:spPr>
          <a:xfrm>
            <a:off x="1405035" y="1710814"/>
            <a:ext cx="6470082" cy="4331212"/>
          </a:xfrm>
        </p:spPr>
      </p:pic>
      <p:sp>
        <p:nvSpPr>
          <p:cNvPr id="8" name="pole tekstowe 7"/>
          <p:cNvSpPr txBox="1"/>
          <p:nvPr/>
        </p:nvSpPr>
        <p:spPr>
          <a:xfrm>
            <a:off x="1401096" y="1150372"/>
            <a:ext cx="6666271" cy="523220"/>
          </a:xfrm>
          <a:prstGeom prst="rect">
            <a:avLst/>
          </a:prstGeom>
          <a:noFill/>
        </p:spPr>
        <p:txBody>
          <a:bodyPr wrap="square" rtlCol="0">
            <a:spAutoFit/>
          </a:bodyPr>
          <a:lstStyle/>
          <a:p>
            <a:r>
              <a:rPr lang="pl-PL" sz="2800" dirty="0">
                <a:solidFill>
                  <a:schemeClr val="accent1"/>
                </a:solidFill>
                <a:effectLst>
                  <a:outerShdw blurRad="38100" dist="38100" dir="2700000" algn="tl">
                    <a:srgbClr val="000000">
                      <a:alpha val="43137"/>
                    </a:srgbClr>
                  </a:outerShdw>
                </a:effectLst>
              </a:rPr>
              <a:t>Dziękujemy za uwagę</a:t>
            </a:r>
          </a:p>
        </p:txBody>
      </p:sp>
    </p:spTree>
    <p:extLst>
      <p:ext uri="{BB962C8B-B14F-4D97-AF65-F5344CB8AC3E}">
        <p14:creationId xmlns:p14="http://schemas.microsoft.com/office/powerpoint/2010/main" val="2709283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xmlns="" id="{603AE127-802C-459A-A612-DB85B67F0DC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xmlns="" id="{8AB591A1-956A-4D24-8752-2C8AA535406B}"/>
              </a:ext>
            </a:extLst>
          </p:cNvPr>
          <p:cNvSpPr>
            <a:spLocks noGrp="1"/>
          </p:cNvSpPr>
          <p:nvPr>
            <p:ph type="title"/>
          </p:nvPr>
        </p:nvSpPr>
        <p:spPr>
          <a:xfrm>
            <a:off x="1043950" y="1179151"/>
            <a:ext cx="2996422" cy="4463889"/>
          </a:xfrm>
        </p:spPr>
        <p:txBody>
          <a:bodyPr anchor="ctr">
            <a:normAutofit/>
          </a:bodyPr>
          <a:lstStyle/>
          <a:p>
            <a:r>
              <a:rPr lang="pl-PL" dirty="0">
                <a:effectLst>
                  <a:outerShdw blurRad="38100" dist="38100" dir="2700000" algn="tl">
                    <a:srgbClr val="000000">
                      <a:alpha val="43137"/>
                    </a:srgbClr>
                  </a:outerShdw>
                </a:effectLst>
              </a:rPr>
              <a:t>Analiza gospodarcza obszaru –co mamy?</a:t>
            </a:r>
          </a:p>
        </p:txBody>
      </p:sp>
      <p:sp>
        <p:nvSpPr>
          <p:cNvPr id="13" name="Isosceles Triangle 12">
            <a:extLst>
              <a:ext uri="{FF2B5EF4-FFF2-40B4-BE49-F238E27FC236}">
                <a16:creationId xmlns:a16="http://schemas.microsoft.com/office/drawing/2014/main" xmlns="" id="{9323D83D-50D6-4040-A58B-FCEA340F88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6" name="Symbol zastępczy zawartości 5">
            <a:extLst>
              <a:ext uri="{FF2B5EF4-FFF2-40B4-BE49-F238E27FC236}">
                <a16:creationId xmlns:a16="http://schemas.microsoft.com/office/drawing/2014/main" xmlns="" id="{C43EDAF9-DD6C-44DF-AAF2-23F9EAB5061B}"/>
              </a:ext>
            </a:extLst>
          </p:cNvPr>
          <p:cNvSpPr>
            <a:spLocks noGrp="1"/>
          </p:cNvSpPr>
          <p:nvPr>
            <p:ph idx="1"/>
          </p:nvPr>
        </p:nvSpPr>
        <p:spPr>
          <a:xfrm>
            <a:off x="5071730" y="648586"/>
            <a:ext cx="6248204" cy="5881523"/>
          </a:xfrm>
        </p:spPr>
        <p:txBody>
          <a:bodyPr anchor="ctr">
            <a:normAutofit lnSpcReduction="10000"/>
          </a:bodyPr>
          <a:lstStyle/>
          <a:p>
            <a:pPr>
              <a:lnSpc>
                <a:spcPct val="90000"/>
              </a:lnSpc>
            </a:pPr>
            <a:endParaRPr lang="pl-PL" sz="900" dirty="0"/>
          </a:p>
          <a:p>
            <a:pPr marL="0" lvl="0" indent="0">
              <a:lnSpc>
                <a:spcPct val="90000"/>
              </a:lnSpc>
              <a:buClr>
                <a:srgbClr val="90C226"/>
              </a:buClr>
              <a:buNone/>
            </a:pPr>
            <a:r>
              <a:rPr lang="pl-PL" dirty="0">
                <a:solidFill>
                  <a:prstClr val="black">
                    <a:lumMod val="75000"/>
                    <a:lumOff val="25000"/>
                  </a:prstClr>
                </a:solidFill>
              </a:rPr>
              <a:t>Na obszarze powiatu kozienickiego występują:</a:t>
            </a:r>
          </a:p>
          <a:p>
            <a:pPr marL="0" lvl="0" indent="0">
              <a:lnSpc>
                <a:spcPct val="90000"/>
              </a:lnSpc>
              <a:buClr>
                <a:srgbClr val="90C226"/>
              </a:buClr>
              <a:buNone/>
            </a:pPr>
            <a:r>
              <a:rPr lang="pl-PL" dirty="0">
                <a:solidFill>
                  <a:prstClr val="black">
                    <a:lumMod val="75000"/>
                    <a:lumOff val="25000"/>
                  </a:prstClr>
                </a:solidFill>
              </a:rPr>
              <a:t>- Zakłady przetwórstwa rolno – spożywczego,</a:t>
            </a:r>
          </a:p>
          <a:p>
            <a:pPr marL="0" lvl="0" indent="0">
              <a:lnSpc>
                <a:spcPct val="90000"/>
              </a:lnSpc>
              <a:buClr>
                <a:srgbClr val="90C226"/>
              </a:buClr>
              <a:buNone/>
            </a:pPr>
            <a:r>
              <a:rPr lang="pl-PL" dirty="0">
                <a:solidFill>
                  <a:prstClr val="black">
                    <a:lumMod val="75000"/>
                    <a:lumOff val="25000"/>
                  </a:prstClr>
                </a:solidFill>
              </a:rPr>
              <a:t>- Zakłady przetwórstwa mięsa i mleka,</a:t>
            </a:r>
          </a:p>
          <a:p>
            <a:pPr marL="0" lvl="0" indent="0">
              <a:lnSpc>
                <a:spcPct val="90000"/>
              </a:lnSpc>
              <a:buClr>
                <a:srgbClr val="90C226"/>
              </a:buClr>
              <a:buNone/>
            </a:pPr>
            <a:r>
              <a:rPr lang="pl-PL" dirty="0">
                <a:solidFill>
                  <a:prstClr val="black">
                    <a:lumMod val="75000"/>
                    <a:lumOff val="25000"/>
                  </a:prstClr>
                </a:solidFill>
              </a:rPr>
              <a:t>- Zakłady przetwórstwa owocowo-warzywnego m.in. w Mniszewie: MULIT-SMAK i WITAMINA,</a:t>
            </a:r>
          </a:p>
          <a:p>
            <a:pPr marL="0" lvl="0" indent="0">
              <a:lnSpc>
                <a:spcPct val="90000"/>
              </a:lnSpc>
              <a:buClr>
                <a:srgbClr val="90C226"/>
              </a:buClr>
              <a:buNone/>
            </a:pPr>
            <a:r>
              <a:rPr lang="pl-PL" dirty="0">
                <a:solidFill>
                  <a:prstClr val="black">
                    <a:lumMod val="75000"/>
                    <a:lumOff val="25000"/>
                  </a:prstClr>
                </a:solidFill>
              </a:rPr>
              <a:t>- Grupy producentów - "Smaki Mazowsza" Sp. z o.o., "Grupa Sad Export" Sp. z o.o. z Magnuszewa, Związek Producentów Rolnych                w Kozienicach, Zrzeszenie Producentów Rolnych „Powiśle" w Sieciechowie,</a:t>
            </a:r>
          </a:p>
          <a:p>
            <a:pPr marL="0" lvl="0" indent="0">
              <a:lnSpc>
                <a:spcPct val="90000"/>
              </a:lnSpc>
              <a:buClr>
                <a:srgbClr val="90C226"/>
              </a:buClr>
              <a:buNone/>
            </a:pPr>
            <a:r>
              <a:rPr lang="pl-PL" dirty="0">
                <a:solidFill>
                  <a:prstClr val="black">
                    <a:lumMod val="75000"/>
                    <a:lumOff val="25000"/>
                  </a:prstClr>
                </a:solidFill>
              </a:rPr>
              <a:t>- Gospodarstwa sadownicze,</a:t>
            </a:r>
          </a:p>
          <a:p>
            <a:pPr marL="0" lvl="0" indent="0">
              <a:lnSpc>
                <a:spcPct val="90000"/>
              </a:lnSpc>
              <a:buClr>
                <a:srgbClr val="90C226"/>
              </a:buClr>
              <a:buNone/>
            </a:pPr>
            <a:r>
              <a:rPr lang="pl-PL" dirty="0">
                <a:solidFill>
                  <a:prstClr val="black">
                    <a:lumMod val="75000"/>
                    <a:lumOff val="25000"/>
                  </a:prstClr>
                </a:solidFill>
              </a:rPr>
              <a:t>- Ekologiczne gospodarstwa rolne, produkujące zdrową żywność - uprawa owoców, produkcja wyrobów sera z mleka koziego (twarogowe, podpuszczkowe dojrzewające i niedojrzewające).</a:t>
            </a:r>
          </a:p>
          <a:p>
            <a:pPr marL="0" lvl="0" indent="0">
              <a:lnSpc>
                <a:spcPct val="90000"/>
              </a:lnSpc>
              <a:buClr>
                <a:srgbClr val="90C226"/>
              </a:buClr>
              <a:buNone/>
            </a:pPr>
            <a:r>
              <a:rPr lang="pl-PL" dirty="0">
                <a:solidFill>
                  <a:prstClr val="black">
                    <a:lumMod val="75000"/>
                    <a:lumOff val="25000"/>
                  </a:prstClr>
                </a:solidFill>
              </a:rPr>
              <a:t>- Pasieki – Koła Pszczelarzy,</a:t>
            </a:r>
          </a:p>
          <a:p>
            <a:pPr marL="0" lvl="0" indent="0">
              <a:lnSpc>
                <a:spcPct val="90000"/>
              </a:lnSpc>
              <a:buClr>
                <a:srgbClr val="90C226"/>
              </a:buClr>
              <a:buNone/>
            </a:pPr>
            <a:r>
              <a:rPr lang="pl-PL" dirty="0">
                <a:solidFill>
                  <a:prstClr val="black">
                    <a:lumMod val="75000"/>
                    <a:lumOff val="25000"/>
                  </a:prstClr>
                </a:solidFill>
              </a:rPr>
              <a:t>- Kwatery agroturystyczne, oferujące usługi gastronomiczne, </a:t>
            </a:r>
          </a:p>
          <a:p>
            <a:pPr marL="0" lvl="0" indent="0">
              <a:lnSpc>
                <a:spcPct val="90000"/>
              </a:lnSpc>
              <a:buClr>
                <a:srgbClr val="90C226"/>
              </a:buClr>
              <a:buNone/>
            </a:pPr>
            <a:r>
              <a:rPr lang="pl-PL" dirty="0">
                <a:solidFill>
                  <a:prstClr val="black">
                    <a:lumMod val="75000"/>
                    <a:lumOff val="25000"/>
                  </a:prstClr>
                </a:solidFill>
              </a:rPr>
              <a:t>- Baza gastronomiczna – restauracje, kawiarnie.</a:t>
            </a:r>
          </a:p>
          <a:p>
            <a:pPr>
              <a:lnSpc>
                <a:spcPct val="90000"/>
              </a:lnSpc>
            </a:pPr>
            <a:endParaRPr lang="pl-PL" sz="1600" dirty="0"/>
          </a:p>
          <a:p>
            <a:pPr>
              <a:lnSpc>
                <a:spcPct val="90000"/>
              </a:lnSpc>
            </a:pPr>
            <a:endParaRPr lang="pl-PL" sz="1600" dirty="0"/>
          </a:p>
        </p:txBody>
      </p:sp>
      <p:sp>
        <p:nvSpPr>
          <p:cNvPr id="17" name="Isosceles Triangle 16">
            <a:extLst>
              <a:ext uri="{FF2B5EF4-FFF2-40B4-BE49-F238E27FC236}">
                <a16:creationId xmlns:a16="http://schemas.microsoft.com/office/drawing/2014/main" xmlns="" id="{F10FD715-4DCE-4779-B634-EC78315EA2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14">
            <a:extLst>
              <a:ext uri="{FF2B5EF4-FFF2-40B4-BE49-F238E27FC236}">
                <a16:creationId xmlns:a16="http://schemas.microsoft.com/office/drawing/2014/main" xmlns="" id="{1A1FE6BB-DFB2-4080-9B5E-076EF5DDE67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44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4F718EE-89C0-4E98-857E-1D396B63F74B}"/>
              </a:ext>
            </a:extLst>
          </p:cNvPr>
          <p:cNvSpPr>
            <a:spLocks noGrp="1"/>
          </p:cNvSpPr>
          <p:nvPr>
            <p:ph type="title"/>
          </p:nvPr>
        </p:nvSpPr>
        <p:spPr>
          <a:xfrm>
            <a:off x="652481" y="1382486"/>
            <a:ext cx="3547581" cy="4093028"/>
          </a:xfrm>
        </p:spPr>
        <p:txBody>
          <a:bodyPr anchor="ctr">
            <a:normAutofit/>
          </a:bodyPr>
          <a:lstStyle/>
          <a:p>
            <a:r>
              <a:rPr lang="pl-PL" sz="4400" dirty="0">
                <a:effectLst>
                  <a:outerShdw blurRad="38100" dist="38100" dir="2700000" algn="tl">
                    <a:srgbClr val="000000">
                      <a:alpha val="43137"/>
                    </a:srgbClr>
                  </a:outerShdw>
                </a:effectLst>
              </a:rPr>
              <a:t>Diagnoza problemu</a:t>
            </a:r>
          </a:p>
        </p:txBody>
      </p:sp>
      <p:graphicFrame>
        <p:nvGraphicFramePr>
          <p:cNvPr id="5" name="Symbol zastępczy zawartości 2">
            <a:extLst>
              <a:ext uri="{FF2B5EF4-FFF2-40B4-BE49-F238E27FC236}">
                <a16:creationId xmlns:a16="http://schemas.microsoft.com/office/drawing/2014/main" xmlns="" id="{2282CB52-59E7-40F4-A8F8-242F7E073799}"/>
              </a:ext>
            </a:extLst>
          </p:cNvPr>
          <p:cNvGraphicFramePr>
            <a:graphicFrameLocks noGrp="1"/>
          </p:cNvGraphicFramePr>
          <p:nvPr>
            <p:ph idx="1"/>
            <p:extLst>
              <p:ext uri="{D42A27DB-BD31-4B8C-83A1-F6EECF244321}">
                <p14:modId xmlns:p14="http://schemas.microsoft.com/office/powerpoint/2010/main" val="1062110327"/>
              </p:ext>
            </p:extLst>
          </p:nvPr>
        </p:nvGraphicFramePr>
        <p:xfrm>
          <a:off x="3391784" y="297712"/>
          <a:ext cx="8591109" cy="6049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0715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03BDF18-CA29-43AD-B9CB-5441F60B376C}"/>
              </a:ext>
            </a:extLst>
          </p:cNvPr>
          <p:cNvSpPr>
            <a:spLocks noGrp="1"/>
          </p:cNvSpPr>
          <p:nvPr>
            <p:ph type="title"/>
          </p:nvPr>
        </p:nvSpPr>
        <p:spPr>
          <a:xfrm>
            <a:off x="2512291" y="138545"/>
            <a:ext cx="5532582" cy="1228437"/>
          </a:xfrm>
        </p:spPr>
        <p:txBody>
          <a:bodyPr anchor="ctr">
            <a:normAutofit/>
          </a:bodyPr>
          <a:lstStyle/>
          <a:p>
            <a:pPr algn="ctr"/>
            <a:r>
              <a:rPr lang="pl-PL" dirty="0">
                <a:effectLst>
                  <a:outerShdw blurRad="38100" dist="38100" dir="2700000" algn="tl">
                    <a:srgbClr val="000000">
                      <a:alpha val="43137"/>
                    </a:srgbClr>
                  </a:outerShdw>
                </a:effectLst>
              </a:rPr>
              <a:t>Opis projektu</a:t>
            </a:r>
          </a:p>
        </p:txBody>
      </p:sp>
      <p:sp>
        <p:nvSpPr>
          <p:cNvPr id="3" name="Symbol zastępczy zawartości 2">
            <a:extLst>
              <a:ext uri="{FF2B5EF4-FFF2-40B4-BE49-F238E27FC236}">
                <a16:creationId xmlns:a16="http://schemas.microsoft.com/office/drawing/2014/main" xmlns="" id="{79A549E6-FD54-42E7-92D5-669677632A24}"/>
              </a:ext>
            </a:extLst>
          </p:cNvPr>
          <p:cNvSpPr>
            <a:spLocks noGrp="1"/>
          </p:cNvSpPr>
          <p:nvPr>
            <p:ph idx="1"/>
          </p:nvPr>
        </p:nvSpPr>
        <p:spPr>
          <a:xfrm>
            <a:off x="581891" y="1209965"/>
            <a:ext cx="11083367" cy="5509490"/>
          </a:xfrm>
        </p:spPr>
        <p:txBody>
          <a:bodyPr>
            <a:normAutofit/>
          </a:bodyPr>
          <a:lstStyle/>
          <a:p>
            <a:pPr>
              <a:lnSpc>
                <a:spcPct val="90000"/>
              </a:lnSpc>
              <a:spcAft>
                <a:spcPts val="1000"/>
              </a:spcAft>
            </a:pPr>
            <a:r>
              <a:rPr lang="pl-PL" sz="2000" b="1" dirty="0">
                <a:latin typeface="Times New Roman" panose="02020603050405020304" pitchFamily="18" charset="0"/>
                <a:ea typeface="Calibri" panose="020F0502020204030204" pitchFamily="34" charset="0"/>
                <a:cs typeface="Times New Roman" panose="02020603050405020304" pitchFamily="18" charset="0"/>
              </a:rPr>
              <a:t>Promocja regionalnej żywności opartej na lokalnych zasobach surowców</a:t>
            </a:r>
            <a:endParaRPr lang="pl-PL"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1000"/>
              </a:spcAft>
            </a:pPr>
            <a:r>
              <a:rPr lang="pl-PL" sz="2000" b="1" dirty="0">
                <a:latin typeface="Times New Roman" panose="02020603050405020304" pitchFamily="18" charset="0"/>
                <a:ea typeface="Calibri" panose="020F0502020204030204" pitchFamily="34" charset="0"/>
                <a:cs typeface="Times New Roman" panose="02020603050405020304" pitchFamily="18" charset="0"/>
              </a:rPr>
              <a:t>Stworzenie i promocja regionalnej sieci zrzeszającej producentów, przetwórców oraz dystrybutorów regionalnej żywności</a:t>
            </a:r>
            <a:endParaRPr lang="pl-PL"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1000"/>
              </a:spcAft>
            </a:pPr>
            <a:r>
              <a:rPr lang="pl-PL" sz="2000" b="1" dirty="0">
                <a:latin typeface="Times New Roman" panose="02020603050405020304" pitchFamily="18" charset="0"/>
                <a:ea typeface="Calibri" panose="020F0502020204030204" pitchFamily="34" charset="0"/>
                <a:cs typeface="Times New Roman" panose="02020603050405020304" pitchFamily="18" charset="0"/>
              </a:rPr>
              <a:t>Utworzenie bazy produktów lokalnych</a:t>
            </a:r>
            <a:endParaRPr lang="pl-PL" sz="2000" b="1" dirty="0">
              <a:latin typeface="Calibri" panose="020F0502020204030204" pitchFamily="34" charset="0"/>
              <a:ea typeface="Calibri" panose="020F0502020204030204" pitchFamily="34" charset="0"/>
              <a:cs typeface="Times New Roman" panose="02020603050405020304" pitchFamily="18" charset="0"/>
            </a:endParaRPr>
          </a:p>
          <a:p>
            <a:pPr>
              <a:lnSpc>
                <a:spcPct val="90000"/>
              </a:lnSpc>
              <a:spcAft>
                <a:spcPts val="1000"/>
              </a:spcAft>
            </a:pPr>
            <a:r>
              <a:rPr lang="pl-PL" sz="2000" b="1" dirty="0">
                <a:latin typeface="Times New Roman" panose="02020603050405020304" pitchFamily="18" charset="0"/>
                <a:ea typeface="Calibri" panose="020F0502020204030204" pitchFamily="34" charset="0"/>
                <a:cs typeface="Times New Roman" panose="02020603050405020304" pitchFamily="18" charset="0"/>
              </a:rPr>
              <a:t>Organizacja wydarzeń promujących produkty lokalne: warsztaty, publikacje, konkursy, imprezy cykliczne</a:t>
            </a:r>
          </a:p>
          <a:p>
            <a:pPr>
              <a:lnSpc>
                <a:spcPct val="90000"/>
              </a:lnSpc>
              <a:spcAft>
                <a:spcPts val="1000"/>
              </a:spcAft>
            </a:pPr>
            <a:r>
              <a:rPr lang="pl-PL" sz="2000" b="1" dirty="0">
                <a:latin typeface="Times New Roman" panose="02020603050405020304" pitchFamily="18" charset="0"/>
                <a:ea typeface="Calibri" panose="020F0502020204030204" pitchFamily="34" charset="0"/>
                <a:cs typeface="Times New Roman" panose="02020603050405020304" pitchFamily="18" charset="0"/>
              </a:rPr>
              <a:t>Utworzenie strony internetowej</a:t>
            </a:r>
          </a:p>
          <a:p>
            <a:pPr marL="0" indent="0">
              <a:lnSpc>
                <a:spcPct val="90000"/>
              </a:lnSpc>
              <a:spcAft>
                <a:spcPts val="1000"/>
              </a:spcAft>
              <a:buNone/>
            </a:pPr>
            <a:endParaRPr lang="pl-PL" sz="500" dirty="0"/>
          </a:p>
        </p:txBody>
      </p:sp>
    </p:spTree>
    <p:extLst>
      <p:ext uri="{BB962C8B-B14F-4D97-AF65-F5344CB8AC3E}">
        <p14:creationId xmlns:p14="http://schemas.microsoft.com/office/powerpoint/2010/main" val="2615730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C03BDF18-CA29-43AD-B9CB-5441F60B376C}"/>
              </a:ext>
            </a:extLst>
          </p:cNvPr>
          <p:cNvSpPr>
            <a:spLocks noGrp="1"/>
          </p:cNvSpPr>
          <p:nvPr>
            <p:ph type="title"/>
          </p:nvPr>
        </p:nvSpPr>
        <p:spPr>
          <a:xfrm>
            <a:off x="2512291" y="138545"/>
            <a:ext cx="5532582" cy="1228437"/>
          </a:xfrm>
        </p:spPr>
        <p:txBody>
          <a:bodyPr anchor="ctr">
            <a:normAutofit/>
          </a:bodyPr>
          <a:lstStyle/>
          <a:p>
            <a:pPr algn="ctr"/>
            <a:r>
              <a:rPr lang="pl-PL" dirty="0">
                <a:effectLst>
                  <a:outerShdw blurRad="38100" dist="38100" dir="2700000" algn="tl">
                    <a:srgbClr val="000000">
                      <a:alpha val="43137"/>
                    </a:srgbClr>
                  </a:outerShdw>
                </a:effectLst>
              </a:rPr>
              <a:t>Opis projektu</a:t>
            </a:r>
          </a:p>
        </p:txBody>
      </p:sp>
      <p:sp>
        <p:nvSpPr>
          <p:cNvPr id="3" name="Symbol zastępczy zawartości 2">
            <a:extLst>
              <a:ext uri="{FF2B5EF4-FFF2-40B4-BE49-F238E27FC236}">
                <a16:creationId xmlns:a16="http://schemas.microsoft.com/office/drawing/2014/main" xmlns="" id="{79A549E6-FD54-42E7-92D5-669677632A24}"/>
              </a:ext>
            </a:extLst>
          </p:cNvPr>
          <p:cNvSpPr>
            <a:spLocks noGrp="1"/>
          </p:cNvSpPr>
          <p:nvPr>
            <p:ph idx="1"/>
          </p:nvPr>
        </p:nvSpPr>
        <p:spPr>
          <a:xfrm>
            <a:off x="581891" y="1209965"/>
            <a:ext cx="11083367" cy="5509490"/>
          </a:xfrm>
        </p:spPr>
        <p:txBody>
          <a:bodyPr>
            <a:normAutofit/>
          </a:bodyPr>
          <a:lstStyle/>
          <a:p>
            <a:pPr lvl="0">
              <a:lnSpc>
                <a:spcPct val="90000"/>
              </a:lnSpc>
              <a:spcAft>
                <a:spcPts val="1000"/>
              </a:spcAft>
              <a:buClr>
                <a:srgbClr val="90C226"/>
              </a:buClr>
            </a:pPr>
            <a:r>
              <a:rPr lang="pl-PL" b="1"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Budowa wspólnej, lokalnej marki dla wszystkich produktów regionalnych  „Produkt Tradycyjny Ziemi Kozienickiej”</a:t>
            </a:r>
          </a:p>
          <a:p>
            <a:pPr lvl="0">
              <a:lnSpc>
                <a:spcPct val="90000"/>
              </a:lnSpc>
              <a:spcAft>
                <a:spcPts val="1000"/>
              </a:spcAft>
              <a:buClr>
                <a:srgbClr val="90C226"/>
              </a:buClr>
            </a:pPr>
            <a:r>
              <a:rPr lang="pl-PL" b="1"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Stworzenie cyklicznego konkursu, nadającego laureatom prawo  posługiwania się logiem „Produkt Tradycyjny Ziemi Kozienickiej”,</a:t>
            </a:r>
          </a:p>
          <a:p>
            <a:pPr lvl="0">
              <a:lnSpc>
                <a:spcPct val="90000"/>
              </a:lnSpc>
              <a:spcAft>
                <a:spcPts val="1000"/>
              </a:spcAft>
              <a:buClr>
                <a:srgbClr val="90C226"/>
              </a:buClr>
            </a:pPr>
            <a:r>
              <a:rPr lang="pl-PL" b="1"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Stworzenie szlaku kulinarnego „Smaki Ziemi Kozienickiej”  </a:t>
            </a:r>
          </a:p>
          <a:p>
            <a:pPr lvl="0">
              <a:lnSpc>
                <a:spcPct val="90000"/>
              </a:lnSpc>
              <a:spcAft>
                <a:spcPts val="1000"/>
              </a:spcAft>
              <a:buClr>
                <a:srgbClr val="90C226"/>
              </a:buClr>
            </a:pPr>
            <a:r>
              <a:rPr lang="pl-PL" b="1"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Stworzenie punktów dystrybucji produktów lokalnych  – „Kozienicki koszyk”</a:t>
            </a:r>
          </a:p>
          <a:p>
            <a:pPr lvl="0">
              <a:lnSpc>
                <a:spcPct val="90000"/>
              </a:lnSpc>
              <a:spcAft>
                <a:spcPts val="1000"/>
              </a:spcAft>
              <a:buClr>
                <a:srgbClr val="90C226"/>
              </a:buClr>
            </a:pPr>
            <a:r>
              <a:rPr lang="pl-PL" b="1"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Cykliczna impreza promująca produkty lokalne „Smaki Ziemi Kozienickiej” – producentów, wytwórców, dystrybutorów regionalnej żywności</a:t>
            </a:r>
          </a:p>
          <a:p>
            <a:pPr lvl="0">
              <a:lnSpc>
                <a:spcPct val="90000"/>
              </a:lnSpc>
              <a:spcAft>
                <a:spcPts val="1000"/>
              </a:spcAft>
              <a:buClr>
                <a:srgbClr val="90C226"/>
              </a:buClr>
            </a:pPr>
            <a:r>
              <a:rPr lang="pl-PL" b="1"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 Edukacja mieszkańców powiatu kozienickiego – warsztaty, szkolenia, konferencje dotyczące produktów lokalnych i tradycji kulinarnych Ziemi Kozienickiej</a:t>
            </a:r>
          </a:p>
          <a:p>
            <a:pPr lvl="0">
              <a:lnSpc>
                <a:spcPct val="90000"/>
              </a:lnSpc>
              <a:spcAft>
                <a:spcPts val="1000"/>
              </a:spcAft>
              <a:buClr>
                <a:srgbClr val="90C226"/>
              </a:buClr>
            </a:pPr>
            <a:r>
              <a:rPr lang="pl-PL" b="1"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Wyrobienie właściwych nawyków konsumenckich wśród mieszkańców powiatu kozienickiego,</a:t>
            </a:r>
          </a:p>
          <a:p>
            <a:pPr lvl="0">
              <a:lnSpc>
                <a:spcPct val="90000"/>
              </a:lnSpc>
              <a:spcAft>
                <a:spcPts val="1000"/>
              </a:spcAft>
              <a:buClr>
                <a:srgbClr val="90C226"/>
              </a:buClr>
            </a:pPr>
            <a:r>
              <a:rPr lang="pl-PL" b="1" dirty="0">
                <a:solidFill>
                  <a:prstClr val="black">
                    <a:lumMod val="75000"/>
                    <a:lumOff val="25000"/>
                  </a:prstClr>
                </a:solidFill>
                <a:latin typeface="Times New Roman" panose="02020603050405020304" pitchFamily="18" charset="0"/>
                <a:ea typeface="Calibri" panose="020F0502020204030204" pitchFamily="34" charset="0"/>
                <a:cs typeface="Times New Roman" panose="02020603050405020304" pitchFamily="18" charset="0"/>
              </a:rPr>
              <a:t>Rejestracja produktów lokalnych: np. Lista Produktów Tradycyjnych, System „Jakość Tradycja”, System „Chroniona Nazwa Pochodzenia”, System „Chronione Oznaczenie Geograficzne”, System „Gwarantowana Tradycyjna Specjalność”</a:t>
            </a:r>
          </a:p>
        </p:txBody>
      </p:sp>
    </p:spTree>
    <p:extLst>
      <p:ext uri="{BB962C8B-B14F-4D97-AF65-F5344CB8AC3E}">
        <p14:creationId xmlns:p14="http://schemas.microsoft.com/office/powerpoint/2010/main" val="68821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1A8CB43D-FBDF-4745-9EDD-C8FBB909303D}"/>
              </a:ext>
            </a:extLst>
          </p:cNvPr>
          <p:cNvSpPr>
            <a:spLocks noGrp="1"/>
          </p:cNvSpPr>
          <p:nvPr>
            <p:ph type="title"/>
          </p:nvPr>
        </p:nvSpPr>
        <p:spPr>
          <a:xfrm>
            <a:off x="652481" y="1382486"/>
            <a:ext cx="3547581" cy="4093028"/>
          </a:xfrm>
        </p:spPr>
        <p:txBody>
          <a:bodyPr anchor="ctr">
            <a:normAutofit/>
          </a:bodyPr>
          <a:lstStyle/>
          <a:p>
            <a:r>
              <a:rPr lang="pl-PL" dirty="0">
                <a:effectLst>
                  <a:outerShdw blurRad="38100" dist="38100" dir="2700000" algn="tl">
                    <a:srgbClr val="000000">
                      <a:alpha val="43137"/>
                    </a:srgbClr>
                  </a:outerShdw>
                </a:effectLst>
              </a:rPr>
              <a:t>Uzasadnienie potrzeby realizacji projektu</a:t>
            </a:r>
          </a:p>
        </p:txBody>
      </p:sp>
      <p:graphicFrame>
        <p:nvGraphicFramePr>
          <p:cNvPr id="5" name="Symbol zastępczy zawartości 2">
            <a:extLst>
              <a:ext uri="{FF2B5EF4-FFF2-40B4-BE49-F238E27FC236}">
                <a16:creationId xmlns:a16="http://schemas.microsoft.com/office/drawing/2014/main" xmlns="" id="{C6378136-3B52-4245-AE5B-0F98DF223319}"/>
              </a:ext>
            </a:extLst>
          </p:cNvPr>
          <p:cNvGraphicFramePr>
            <a:graphicFrameLocks noGrp="1"/>
          </p:cNvGraphicFramePr>
          <p:nvPr>
            <p:ph idx="1"/>
            <p:extLst>
              <p:ext uri="{D42A27DB-BD31-4B8C-83A1-F6EECF244321}">
                <p14:modId xmlns:p14="http://schemas.microsoft.com/office/powerpoint/2010/main" val="32185820"/>
              </p:ext>
            </p:extLst>
          </p:nvPr>
        </p:nvGraphicFramePr>
        <p:xfrm>
          <a:off x="3434316" y="691116"/>
          <a:ext cx="8111041" cy="5337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968022"/>
      </p:ext>
    </p:extLst>
  </p:cSld>
  <p:clrMapOvr>
    <a:masterClrMapping/>
  </p:clrMapOvr>
</p:sld>
</file>

<file path=ppt/theme/theme1.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TotalTime>
  <Words>1910</Words>
  <Application>Microsoft Office PowerPoint</Application>
  <PresentationFormat>Niestandardowy</PresentationFormat>
  <Paragraphs>275</Paragraphs>
  <Slides>42</Slides>
  <Notes>3</Notes>
  <HiddenSlides>0</HiddenSlides>
  <MMClips>0</MMClips>
  <ScaleCrop>false</ScaleCrop>
  <HeadingPairs>
    <vt:vector size="4" baseType="variant">
      <vt:variant>
        <vt:lpstr>Motyw</vt:lpstr>
      </vt:variant>
      <vt:variant>
        <vt:i4>1</vt:i4>
      </vt:variant>
      <vt:variant>
        <vt:lpstr>Tytuły slajdów</vt:lpstr>
      </vt:variant>
      <vt:variant>
        <vt:i4>42</vt:i4>
      </vt:variant>
    </vt:vector>
  </HeadingPairs>
  <TitlesOfParts>
    <vt:vector size="43" baseType="lpstr">
      <vt:lpstr>Faseta</vt:lpstr>
      <vt:lpstr>Smaki Ziemi Kozienickiej</vt:lpstr>
      <vt:lpstr>Obszar działania</vt:lpstr>
      <vt:lpstr>Trochę historii………………………</vt:lpstr>
      <vt:lpstr>Analiza gospodarcza obszaru –co mamy?</vt:lpstr>
      <vt:lpstr>Analiza gospodarcza obszaru –co mamy?</vt:lpstr>
      <vt:lpstr>Diagnoza problemu</vt:lpstr>
      <vt:lpstr>Opis projektu</vt:lpstr>
      <vt:lpstr>Opis projektu</vt:lpstr>
      <vt:lpstr>Uzasadnienie potrzeby realizacji projektu</vt:lpstr>
      <vt:lpstr>Odbiorcy projektu</vt:lpstr>
      <vt:lpstr>Działania</vt:lpstr>
      <vt:lpstr>Działania</vt:lpstr>
      <vt:lpstr>Działania</vt:lpstr>
      <vt:lpstr>Działania</vt:lpstr>
      <vt:lpstr>Działania</vt:lpstr>
      <vt:lpstr>Działania </vt:lpstr>
      <vt:lpstr>Działania </vt:lpstr>
      <vt:lpstr>Działania </vt:lpstr>
      <vt:lpstr>Działania </vt:lpstr>
      <vt:lpstr>Działania </vt:lpstr>
      <vt:lpstr>Działania </vt:lpstr>
      <vt:lpstr>Działania </vt:lpstr>
      <vt:lpstr>Działania </vt:lpstr>
      <vt:lpstr>Bariery zagrożenia</vt:lpstr>
      <vt:lpstr>Rezultaty twarde</vt:lpstr>
      <vt:lpstr>Rezultaty miękkie</vt:lpstr>
      <vt:lpstr>Zasoby własne</vt:lpstr>
      <vt:lpstr>Budżet/Rodzaje wsparcia</vt:lpstr>
      <vt:lpstr>Lider projektu</vt:lpstr>
      <vt:lpstr>Partnerzy </vt:lpstr>
      <vt:lpstr>Promocja projektu </vt:lpstr>
      <vt:lpstr>Monitoring i ewaluacja</vt:lpstr>
      <vt:lpstr>Korzyści projektu</vt:lpstr>
      <vt:lpstr>Ryzyko projektu</vt:lpstr>
      <vt:lpstr>Te produkty też kiedyś były nieznane……</vt:lpstr>
      <vt:lpstr>Prezentacja programu PowerPoint</vt:lpstr>
      <vt:lpstr>Prezentacja programu PowerPoint</vt:lpstr>
      <vt:lpstr>Produkty z powiatu kozienickiego zarejestrowane na Liście Produktów Tradycyjnych Ministerstwa Rolnictwa i Rozwoju Wsi</vt:lpstr>
      <vt:lpstr>Produkty z powiatu kozienickiego zarejestrowane na Liście Produktów Tradycyjnych Ministerstwa Rolnictwa i Rozwoju Wsi</vt:lpstr>
      <vt:lpstr>Prezentacja programu PowerPoint</vt:lpstr>
      <vt:lpstr>Skład autorów projektu „Smaki Ziemi Kozienickiej”:  Aleksandra  Wieczorek – główny autor i twórca prezentacji</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Smaki Ziemi Kozienickiej</dc:title>
  <dc:creator>Admin</dc:creator>
  <cp:lastModifiedBy>ruda</cp:lastModifiedBy>
  <cp:revision>56</cp:revision>
  <dcterms:created xsi:type="dcterms:W3CDTF">2018-09-18T10:21:39Z</dcterms:created>
  <dcterms:modified xsi:type="dcterms:W3CDTF">2018-10-09T21:55:51Z</dcterms:modified>
</cp:coreProperties>
</file>